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64" r:id="rId2"/>
    <p:sldId id="263" r:id="rId3"/>
    <p:sldId id="265" r:id="rId4"/>
    <p:sldId id="266" r:id="rId5"/>
    <p:sldId id="268" r:id="rId6"/>
    <p:sldId id="269" r:id="rId7"/>
    <p:sldId id="283" r:id="rId8"/>
    <p:sldId id="270" r:id="rId9"/>
    <p:sldId id="272" r:id="rId10"/>
    <p:sldId id="273" r:id="rId11"/>
    <p:sldId id="274" r:id="rId12"/>
    <p:sldId id="275" r:id="rId13"/>
    <p:sldId id="276" r:id="rId14"/>
    <p:sldId id="277" r:id="rId15"/>
    <p:sldId id="278" r:id="rId16"/>
    <p:sldId id="290" r:id="rId17"/>
    <p:sldId id="279" r:id="rId18"/>
    <p:sldId id="280" r:id="rId19"/>
    <p:sldId id="281" r:id="rId20"/>
    <p:sldId id="282" r:id="rId21"/>
    <p:sldId id="289" r:id="rId22"/>
    <p:sldId id="292" r:id="rId23"/>
    <p:sldId id="284" r:id="rId24"/>
    <p:sldId id="285" r:id="rId25"/>
    <p:sldId id="294" r:id="rId26"/>
    <p:sldId id="286" r:id="rId27"/>
    <p:sldId id="287" r:id="rId28"/>
    <p:sldId id="288" r:id="rId29"/>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266"/>
    <p:restoredTop sz="94668"/>
  </p:normalViewPr>
  <p:slideViewPr>
    <p:cSldViewPr snapToGrid="0" snapToObjects="1">
      <p:cViewPr varScale="1">
        <p:scale>
          <a:sx n="84" d="100"/>
          <a:sy n="84" d="100"/>
        </p:scale>
        <p:origin x="1891"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C6BC2F-8DF7-934F-AB60-732685880AF4}" type="datetimeFigureOut">
              <a:rPr lang="nl-NL" smtClean="0"/>
              <a:t>8-1-2023</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E9F1D7-A2BE-6D43-AA19-258627F2E159}" type="slidenum">
              <a:rPr lang="nl-NL" smtClean="0"/>
              <a:t>‹nr.›</a:t>
            </a:fld>
            <a:endParaRPr lang="nl-NL"/>
          </a:p>
        </p:txBody>
      </p:sp>
    </p:spTree>
    <p:extLst>
      <p:ext uri="{BB962C8B-B14F-4D97-AF65-F5344CB8AC3E}">
        <p14:creationId xmlns:p14="http://schemas.microsoft.com/office/powerpoint/2010/main" val="299613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8E9F1D7-A2BE-6D43-AA19-258627F2E159}" type="slidenum">
              <a:rPr lang="nl-NL" smtClean="0"/>
              <a:t>9</a:t>
            </a:fld>
            <a:endParaRPr lang="nl-NL"/>
          </a:p>
        </p:txBody>
      </p:sp>
    </p:spTree>
    <p:extLst>
      <p:ext uri="{BB962C8B-B14F-4D97-AF65-F5344CB8AC3E}">
        <p14:creationId xmlns:p14="http://schemas.microsoft.com/office/powerpoint/2010/main" val="3668895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8E9F1D7-A2BE-6D43-AA19-258627F2E159}" type="slidenum">
              <a:rPr lang="nl-NL" smtClean="0"/>
              <a:t>21</a:t>
            </a:fld>
            <a:endParaRPr lang="nl-NL"/>
          </a:p>
        </p:txBody>
      </p:sp>
    </p:spTree>
    <p:extLst>
      <p:ext uri="{BB962C8B-B14F-4D97-AF65-F5344CB8AC3E}">
        <p14:creationId xmlns:p14="http://schemas.microsoft.com/office/powerpoint/2010/main" val="1353999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Titelstijl van model bewerken</a:t>
            </a:r>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titelstijl van het model te bewerken</a:t>
            </a:r>
          </a:p>
        </p:txBody>
      </p:sp>
      <p:sp>
        <p:nvSpPr>
          <p:cNvPr id="4" name="Tijdelijke aanduiding voor datum 3"/>
          <p:cNvSpPr>
            <a:spLocks noGrp="1"/>
          </p:cNvSpPr>
          <p:nvPr>
            <p:ph type="dt" sz="half" idx="10"/>
          </p:nvPr>
        </p:nvSpPr>
        <p:spPr/>
        <p:txBody>
          <a:bodyPr/>
          <a:lstStyle/>
          <a:p>
            <a:fld id="{0A4683A1-59D7-634E-A455-6DF6D3A17DB1}" type="datetime1">
              <a:rPr lang="nl-NL" smtClean="0"/>
              <a:t>8-1-2023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F397710-D781-1A4F-8640-84B8EBA3A128}" type="slidenum">
              <a:rPr lang="nl-NL" smtClean="0"/>
              <a:t>‹nr.›</a:t>
            </a:fld>
            <a:endParaRPr lang="nl-NL"/>
          </a:p>
        </p:txBody>
      </p:sp>
    </p:spTree>
    <p:extLst>
      <p:ext uri="{BB962C8B-B14F-4D97-AF65-F5344CB8AC3E}">
        <p14:creationId xmlns:p14="http://schemas.microsoft.com/office/powerpoint/2010/main" val="1189976222"/>
      </p:ext>
    </p:extLst>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verticale tekst 2"/>
          <p:cNvSpPr>
            <a:spLocks noGrp="1"/>
          </p:cNvSpPr>
          <p:nvPr>
            <p:ph type="body" orient="vert" idx="1"/>
          </p:nvPr>
        </p:nvSpPr>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BB7B7D30-8D4A-454B-BEDB-CFFD6DB7363C}" type="datetime1">
              <a:rPr lang="nl-NL" smtClean="0"/>
              <a:t>8-1-2023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F397710-D781-1A4F-8640-84B8EBA3A128}" type="slidenum">
              <a:rPr lang="nl-NL" smtClean="0"/>
              <a:t>‹nr.›</a:t>
            </a:fld>
            <a:endParaRPr lang="nl-NL"/>
          </a:p>
        </p:txBody>
      </p:sp>
    </p:spTree>
    <p:extLst>
      <p:ext uri="{BB962C8B-B14F-4D97-AF65-F5344CB8AC3E}">
        <p14:creationId xmlns:p14="http://schemas.microsoft.com/office/powerpoint/2010/main" val="1757311684"/>
      </p:ext>
    </p:extLst>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Titelstijl van model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4986BD0D-89FF-5743-986D-15776BED8267}" type="datetime1">
              <a:rPr lang="nl-NL" smtClean="0"/>
              <a:t>8-1-2023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F397710-D781-1A4F-8640-84B8EBA3A128}" type="slidenum">
              <a:rPr lang="nl-NL" smtClean="0"/>
              <a:t>‹nr.›</a:t>
            </a:fld>
            <a:endParaRPr lang="nl-NL"/>
          </a:p>
        </p:txBody>
      </p:sp>
    </p:spTree>
    <p:extLst>
      <p:ext uri="{BB962C8B-B14F-4D97-AF65-F5344CB8AC3E}">
        <p14:creationId xmlns:p14="http://schemas.microsoft.com/office/powerpoint/2010/main" val="2396738945"/>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idx="1"/>
          </p:nvPr>
        </p:nvSpPr>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708DAE2D-C394-CD46-A695-8C99C7C7A587}" type="datetime1">
              <a:rPr lang="nl-NL" smtClean="0"/>
              <a:t>8-1-2023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F397710-D781-1A4F-8640-84B8EBA3A128}" type="slidenum">
              <a:rPr lang="nl-NL" smtClean="0"/>
              <a:t>‹nr.›</a:t>
            </a:fld>
            <a:endParaRPr lang="nl-NL"/>
          </a:p>
        </p:txBody>
      </p:sp>
    </p:spTree>
    <p:extLst>
      <p:ext uri="{BB962C8B-B14F-4D97-AF65-F5344CB8AC3E}">
        <p14:creationId xmlns:p14="http://schemas.microsoft.com/office/powerpoint/2010/main" val="4273742578"/>
      </p:ext>
    </p:extLst>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Titelstijl van model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tekststijl van het model te bewerken</a:t>
            </a:r>
          </a:p>
        </p:txBody>
      </p:sp>
      <p:sp>
        <p:nvSpPr>
          <p:cNvPr id="4" name="Tijdelijke aanduiding voor datum 3"/>
          <p:cNvSpPr>
            <a:spLocks noGrp="1"/>
          </p:cNvSpPr>
          <p:nvPr>
            <p:ph type="dt" sz="half" idx="10"/>
          </p:nvPr>
        </p:nvSpPr>
        <p:spPr/>
        <p:txBody>
          <a:bodyPr/>
          <a:lstStyle/>
          <a:p>
            <a:fld id="{37B3F3B1-11EE-9F4F-8EFA-E08A65383AD9}" type="datetime1">
              <a:rPr lang="nl-NL" smtClean="0"/>
              <a:t>8-1-2023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F397710-D781-1A4F-8640-84B8EBA3A128}" type="slidenum">
              <a:rPr lang="nl-NL" smtClean="0"/>
              <a:t>‹nr.›</a:t>
            </a:fld>
            <a:endParaRPr lang="nl-NL"/>
          </a:p>
        </p:txBody>
      </p:sp>
    </p:spTree>
    <p:extLst>
      <p:ext uri="{BB962C8B-B14F-4D97-AF65-F5344CB8AC3E}">
        <p14:creationId xmlns:p14="http://schemas.microsoft.com/office/powerpoint/2010/main" val="2007955324"/>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A2FDA0AC-D810-4D4B-BC4A-E3FE38D51F3D}" type="datetime1">
              <a:rPr lang="nl-NL" smtClean="0"/>
              <a:t>8-1-2023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F397710-D781-1A4F-8640-84B8EBA3A128}" type="slidenum">
              <a:rPr lang="nl-NL" smtClean="0"/>
              <a:t>‹nr.›</a:t>
            </a:fld>
            <a:endParaRPr lang="nl-NL"/>
          </a:p>
        </p:txBody>
      </p:sp>
    </p:spTree>
    <p:extLst>
      <p:ext uri="{BB962C8B-B14F-4D97-AF65-F5344CB8AC3E}">
        <p14:creationId xmlns:p14="http://schemas.microsoft.com/office/powerpoint/2010/main" val="1400279431"/>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Titelstijl van model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7F79E944-8419-5F49-9D22-BEEC72AB8AE6}" type="datetime1">
              <a:rPr lang="nl-NL" smtClean="0"/>
              <a:t>8-1-2023</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CF397710-D781-1A4F-8640-84B8EBA3A128}" type="slidenum">
              <a:rPr lang="nl-NL" smtClean="0"/>
              <a:t>‹nr.›</a:t>
            </a:fld>
            <a:endParaRPr lang="nl-NL"/>
          </a:p>
        </p:txBody>
      </p:sp>
    </p:spTree>
    <p:extLst>
      <p:ext uri="{BB962C8B-B14F-4D97-AF65-F5344CB8AC3E}">
        <p14:creationId xmlns:p14="http://schemas.microsoft.com/office/powerpoint/2010/main" val="2259295707"/>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datum 2"/>
          <p:cNvSpPr>
            <a:spLocks noGrp="1"/>
          </p:cNvSpPr>
          <p:nvPr>
            <p:ph type="dt" sz="half" idx="10"/>
          </p:nvPr>
        </p:nvSpPr>
        <p:spPr/>
        <p:txBody>
          <a:bodyPr/>
          <a:lstStyle/>
          <a:p>
            <a:fld id="{B6ADE672-BC5C-C949-9049-22E50EC88D1B}" type="datetime1">
              <a:rPr lang="nl-NL" smtClean="0"/>
              <a:t>8-1-2023</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CF397710-D781-1A4F-8640-84B8EBA3A128}" type="slidenum">
              <a:rPr lang="nl-NL" smtClean="0"/>
              <a:t>‹nr.›</a:t>
            </a:fld>
            <a:endParaRPr lang="nl-NL"/>
          </a:p>
        </p:txBody>
      </p:sp>
    </p:spTree>
    <p:extLst>
      <p:ext uri="{BB962C8B-B14F-4D97-AF65-F5344CB8AC3E}">
        <p14:creationId xmlns:p14="http://schemas.microsoft.com/office/powerpoint/2010/main" val="954838122"/>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575EFA22-4D93-8842-8E5D-44F4D8FA5EDD}" type="datetime1">
              <a:rPr lang="nl-NL" smtClean="0"/>
              <a:t>8-1-2023</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CF397710-D781-1A4F-8640-84B8EBA3A128}" type="slidenum">
              <a:rPr lang="nl-NL" smtClean="0"/>
              <a:t>‹nr.›</a:t>
            </a:fld>
            <a:endParaRPr lang="nl-NL"/>
          </a:p>
        </p:txBody>
      </p:sp>
    </p:spTree>
    <p:extLst>
      <p:ext uri="{BB962C8B-B14F-4D97-AF65-F5344CB8AC3E}">
        <p14:creationId xmlns:p14="http://schemas.microsoft.com/office/powerpoint/2010/main" val="293541815"/>
      </p:ext>
    </p:extLst>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Titelstijl van model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4"/>
          <p:cNvSpPr>
            <a:spLocks noGrp="1"/>
          </p:cNvSpPr>
          <p:nvPr>
            <p:ph type="dt" sz="half" idx="10"/>
          </p:nvPr>
        </p:nvSpPr>
        <p:spPr/>
        <p:txBody>
          <a:bodyPr/>
          <a:lstStyle/>
          <a:p>
            <a:fld id="{747938D2-0610-E34C-9F0C-146CF894BEF8}" type="datetime1">
              <a:rPr lang="nl-NL" smtClean="0"/>
              <a:t>8-1-2023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F397710-D781-1A4F-8640-84B8EBA3A128}" type="slidenum">
              <a:rPr lang="nl-NL" smtClean="0"/>
              <a:t>‹nr.›</a:t>
            </a:fld>
            <a:endParaRPr lang="nl-NL"/>
          </a:p>
        </p:txBody>
      </p:sp>
    </p:spTree>
    <p:extLst>
      <p:ext uri="{BB962C8B-B14F-4D97-AF65-F5344CB8AC3E}">
        <p14:creationId xmlns:p14="http://schemas.microsoft.com/office/powerpoint/2010/main" val="1445079777"/>
      </p:ext>
    </p:extLst>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Titelstijl van model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4"/>
          <p:cNvSpPr>
            <a:spLocks noGrp="1"/>
          </p:cNvSpPr>
          <p:nvPr>
            <p:ph type="dt" sz="half" idx="10"/>
          </p:nvPr>
        </p:nvSpPr>
        <p:spPr/>
        <p:txBody>
          <a:bodyPr/>
          <a:lstStyle/>
          <a:p>
            <a:fld id="{064DC032-9836-9C4B-BF92-8D5372CD9FE7}" type="datetime1">
              <a:rPr lang="nl-NL" smtClean="0"/>
              <a:t>8-1-2023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F397710-D781-1A4F-8640-84B8EBA3A128}" type="slidenum">
              <a:rPr lang="nl-NL" smtClean="0"/>
              <a:t>‹nr.›</a:t>
            </a:fld>
            <a:endParaRPr lang="nl-NL"/>
          </a:p>
        </p:txBody>
      </p:sp>
    </p:spTree>
    <p:extLst>
      <p:ext uri="{BB962C8B-B14F-4D97-AF65-F5344CB8AC3E}">
        <p14:creationId xmlns:p14="http://schemas.microsoft.com/office/powerpoint/2010/main" val="1933605258"/>
      </p:ext>
    </p:extLst>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Titelstijl van model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7F192D-F4F5-DB4C-BA05-3E9D1D53FF05}" type="datetime1">
              <a:rPr lang="nl-NL" smtClean="0"/>
              <a:t>8-1-2023</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397710-D781-1A4F-8640-84B8EBA3A128}" type="slidenum">
              <a:rPr lang="nl-NL" smtClean="0"/>
              <a:t>‹nr.›</a:t>
            </a:fld>
            <a:endParaRPr lang="nl-NL"/>
          </a:p>
        </p:txBody>
      </p:sp>
    </p:spTree>
    <p:extLst>
      <p:ext uri="{BB962C8B-B14F-4D97-AF65-F5344CB8AC3E}">
        <p14:creationId xmlns:p14="http://schemas.microsoft.com/office/powerpoint/2010/main" val="3104999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cover/>
  </p:transition>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pexels.com/photo/selective-focus-photography-of-brown-labeled-bottle-and-two-clear-glass-champagne-flutes-834896/"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2ABE642-BED4-53C3-3FF5-F6AF2DB69FE6}"/>
              </a:ext>
            </a:extLst>
          </p:cNvPr>
          <p:cNvSpPr>
            <a:spLocks noGrp="1"/>
          </p:cNvSpPr>
          <p:nvPr>
            <p:ph type="sldNum" sz="quarter" idx="12"/>
          </p:nvPr>
        </p:nvSpPr>
        <p:spPr/>
        <p:txBody>
          <a:bodyPr/>
          <a:lstStyle/>
          <a:p>
            <a:fld id="{CF397710-D781-1A4F-8640-84B8EBA3A128}" type="slidenum">
              <a:rPr lang="nl-NL" smtClean="0"/>
              <a:t>1</a:t>
            </a:fld>
            <a:endParaRPr lang="nl-NL"/>
          </a:p>
        </p:txBody>
      </p:sp>
      <p:pic>
        <p:nvPicPr>
          <p:cNvPr id="6" name="Afbeelding 5">
            <a:extLst>
              <a:ext uri="{FF2B5EF4-FFF2-40B4-BE49-F238E27FC236}">
                <a16:creationId xmlns:a16="http://schemas.microsoft.com/office/drawing/2014/main" id="{29E1B058-5B0F-53FE-74CF-B71BC249140A}"/>
              </a:ext>
            </a:extLst>
          </p:cNvPr>
          <p:cNvPicPr>
            <a:picLocks noChangeAspect="1"/>
          </p:cNvPicPr>
          <p:nvPr/>
        </p:nvPicPr>
        <p:blipFill>
          <a:blip r:embed="rId2"/>
          <a:stretch>
            <a:fillRect/>
          </a:stretch>
        </p:blipFill>
        <p:spPr>
          <a:xfrm>
            <a:off x="2228850" y="2082799"/>
            <a:ext cx="4921250" cy="3893875"/>
          </a:xfrm>
          <a:prstGeom prst="rect">
            <a:avLst/>
          </a:prstGeom>
          <a:noFill/>
        </p:spPr>
      </p:pic>
      <p:sp>
        <p:nvSpPr>
          <p:cNvPr id="7" name="Tekstvak 6">
            <a:extLst>
              <a:ext uri="{FF2B5EF4-FFF2-40B4-BE49-F238E27FC236}">
                <a16:creationId xmlns:a16="http://schemas.microsoft.com/office/drawing/2014/main" id="{0B6985B7-D363-2BB5-C054-159A939F521C}"/>
              </a:ext>
            </a:extLst>
          </p:cNvPr>
          <p:cNvSpPr txBox="1"/>
          <p:nvPr/>
        </p:nvSpPr>
        <p:spPr>
          <a:xfrm>
            <a:off x="1590806" y="322751"/>
            <a:ext cx="6197338" cy="1138773"/>
          </a:xfrm>
          <a:prstGeom prst="rect">
            <a:avLst/>
          </a:prstGeom>
          <a:noFill/>
        </p:spPr>
        <p:txBody>
          <a:bodyPr wrap="none" rtlCol="0">
            <a:spAutoFit/>
          </a:bodyPr>
          <a:lstStyle/>
          <a:p>
            <a:pPr algn="ctr"/>
            <a:r>
              <a:rPr lang="nl-NL" sz="3200" b="1" u="sng" dirty="0">
                <a:latin typeface="Arial" panose="020B0604020202020204" pitchFamily="34" charset="0"/>
                <a:cs typeface="Arial" panose="020B0604020202020204" pitchFamily="34" charset="0"/>
              </a:rPr>
              <a:t>Jaarvergadering MC Veteranen</a:t>
            </a:r>
          </a:p>
          <a:p>
            <a:pPr algn="ctr"/>
            <a:endParaRPr lang="nl-NL" sz="1200" dirty="0">
              <a:latin typeface="Arial" panose="020B0604020202020204" pitchFamily="34" charset="0"/>
              <a:cs typeface="Arial" panose="020B0604020202020204" pitchFamily="34" charset="0"/>
            </a:endParaRPr>
          </a:p>
          <a:p>
            <a:pPr algn="ctr"/>
            <a:r>
              <a:rPr lang="nl-NL" sz="2200" b="1" dirty="0">
                <a:latin typeface="Arial" panose="020B0604020202020204" pitchFamily="34" charset="0"/>
                <a:cs typeface="Arial" panose="020B0604020202020204" pitchFamily="34" charset="0"/>
              </a:rPr>
              <a:t>16 januari 2023</a:t>
            </a:r>
          </a:p>
        </p:txBody>
      </p:sp>
    </p:spTree>
    <p:extLst>
      <p:ext uri="{BB962C8B-B14F-4D97-AF65-F5344CB8AC3E}">
        <p14:creationId xmlns:p14="http://schemas.microsoft.com/office/powerpoint/2010/main" val="1808249274"/>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BA663E81-6AD1-D770-DBD2-586AF5CAAA37}"/>
              </a:ext>
            </a:extLst>
          </p:cNvPr>
          <p:cNvSpPr>
            <a:spLocks noGrp="1"/>
          </p:cNvSpPr>
          <p:nvPr>
            <p:ph type="sldNum" sz="quarter" idx="12"/>
          </p:nvPr>
        </p:nvSpPr>
        <p:spPr/>
        <p:txBody>
          <a:bodyPr/>
          <a:lstStyle/>
          <a:p>
            <a:fld id="{CF397710-D781-1A4F-8640-84B8EBA3A128}" type="slidenum">
              <a:rPr lang="nl-NL" smtClean="0"/>
              <a:t>10</a:t>
            </a:fld>
            <a:endParaRPr lang="nl-NL"/>
          </a:p>
        </p:txBody>
      </p:sp>
      <p:sp>
        <p:nvSpPr>
          <p:cNvPr id="2" name="Tekstvak 1">
            <a:extLst>
              <a:ext uri="{FF2B5EF4-FFF2-40B4-BE49-F238E27FC236}">
                <a16:creationId xmlns:a16="http://schemas.microsoft.com/office/drawing/2014/main" id="{BD5A9C61-8424-A111-37A0-9F557FC4D798}"/>
              </a:ext>
            </a:extLst>
          </p:cNvPr>
          <p:cNvSpPr txBox="1"/>
          <p:nvPr/>
        </p:nvSpPr>
        <p:spPr>
          <a:xfrm>
            <a:off x="574675" y="397432"/>
            <a:ext cx="7994649" cy="6063135"/>
          </a:xfrm>
          <a:prstGeom prst="rect">
            <a:avLst/>
          </a:prstGeom>
          <a:noFill/>
        </p:spPr>
        <p:txBody>
          <a:bodyPr wrap="square" rtlCol="0">
            <a:spAutoFit/>
          </a:bodyPr>
          <a:lstStyle/>
          <a:p>
            <a:pPr>
              <a:lnSpc>
                <a:spcPts val="2560"/>
              </a:lnSpc>
            </a:pPr>
            <a:r>
              <a:rPr lang="nl-NL" sz="18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De discussie over de vraag </a:t>
            </a:r>
            <a:r>
              <a:rPr lang="nl-NL" sz="1800" b="1"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“Hoe staan we ervoor met MC Veteranen”</a:t>
            </a:r>
            <a:r>
              <a:rPr lang="nl-NL" sz="18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 resulteerde in een aantal afspraken:</a:t>
            </a:r>
          </a:p>
          <a:p>
            <a:pPr>
              <a:lnSpc>
                <a:spcPts val="2560"/>
              </a:lnSpc>
            </a:pPr>
            <a:endParaRPr lang="nl-NL" sz="1800" dirty="0">
              <a:solidFill>
                <a:schemeClr val="tx2"/>
              </a:solidFill>
              <a:effectLst/>
              <a:latin typeface="Arial" panose="020B0604020202020204" pitchFamily="34" charset="0"/>
              <a:ea typeface="Times New Roman" panose="02020603050405020304" pitchFamily="18" charset="0"/>
              <a:cs typeface="Arial" panose="020B0604020202020204" pitchFamily="34" charset="0"/>
            </a:endParaRPr>
          </a:p>
          <a:p>
            <a:pPr marL="800100" lvl="1" indent="-342900">
              <a:lnSpc>
                <a:spcPts val="2560"/>
              </a:lnSpc>
              <a:buFont typeface="+mj-lt"/>
              <a:buAutoNum type="alphaLcPeriod"/>
            </a:pPr>
            <a:r>
              <a:rPr lang="nl-NL"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Het aantal leden behoeft aandacht met het oog op de continuïtei</a:t>
            </a:r>
            <a:r>
              <a:rPr lang="nl-NL" dirty="0">
                <a:solidFill>
                  <a:schemeClr val="tx2"/>
                </a:solidFill>
                <a:latin typeface="Arial" panose="020B0604020202020204" pitchFamily="34" charset="0"/>
                <a:ea typeface="Times New Roman" panose="02020603050405020304" pitchFamily="18" charset="0"/>
                <a:cs typeface="Arial" panose="020B0604020202020204" pitchFamily="34" charset="0"/>
              </a:rPr>
              <a:t>t </a:t>
            </a:r>
            <a:r>
              <a:rPr lang="nl-NL"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Een concreet plan </a:t>
            </a:r>
            <a:r>
              <a:rPr lang="nl-NL" dirty="0" err="1">
                <a:solidFill>
                  <a:schemeClr val="tx2"/>
                </a:solidFill>
                <a:effectLst/>
                <a:latin typeface="Arial" panose="020B0604020202020204" pitchFamily="34" charset="0"/>
                <a:ea typeface="Times New Roman" panose="02020603050405020304" pitchFamily="18" charset="0"/>
                <a:cs typeface="Arial" panose="020B0604020202020204" pitchFamily="34" charset="0"/>
              </a:rPr>
              <a:t>tbv</a:t>
            </a:r>
            <a:r>
              <a:rPr lang="nl-NL"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 werving nieuwe leden moet in 2023 worden opgesteld en uitgevoerd</a:t>
            </a:r>
          </a:p>
          <a:p>
            <a:pPr marL="800100" lvl="1" indent="-342900">
              <a:lnSpc>
                <a:spcPts val="2560"/>
              </a:lnSpc>
              <a:buFont typeface="+mj-lt"/>
              <a:buAutoNum type="alphaLcPeriod"/>
            </a:pPr>
            <a:endParaRPr lang="nl-NL" dirty="0">
              <a:solidFill>
                <a:schemeClr val="tx2"/>
              </a:solidFill>
              <a:effectLst/>
              <a:latin typeface="Arial" panose="020B0604020202020204" pitchFamily="34" charset="0"/>
              <a:ea typeface="Times New Roman" panose="02020603050405020304" pitchFamily="18" charset="0"/>
              <a:cs typeface="Arial" panose="020B0604020202020204" pitchFamily="34" charset="0"/>
            </a:endParaRPr>
          </a:p>
          <a:p>
            <a:pPr marL="800100" lvl="1" indent="-342900">
              <a:lnSpc>
                <a:spcPts val="2560"/>
              </a:lnSpc>
              <a:buFont typeface="+mj-lt"/>
              <a:buAutoNum type="alphaLcPeriod"/>
            </a:pPr>
            <a:r>
              <a:rPr lang="nl-NL"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Op 1 september 2023 is bekend wie het nieuwe bestuur gaan vormen. Zijn er geen kandidaten, dan neemt het bestuur het initiatief tot het opheffen van MC Veteranen</a:t>
            </a:r>
          </a:p>
          <a:p>
            <a:pPr marL="800100" lvl="1" indent="-342900">
              <a:lnSpc>
                <a:spcPts val="2560"/>
              </a:lnSpc>
              <a:buFont typeface="+mj-lt"/>
              <a:buAutoNum type="alphaLcPeriod"/>
            </a:pPr>
            <a:endParaRPr lang="nl-NL" dirty="0">
              <a:solidFill>
                <a:schemeClr val="tx2"/>
              </a:solidFill>
              <a:effectLst/>
              <a:latin typeface="Arial" panose="020B0604020202020204" pitchFamily="34" charset="0"/>
              <a:ea typeface="Times New Roman" panose="02020603050405020304" pitchFamily="18" charset="0"/>
              <a:cs typeface="Arial" panose="020B0604020202020204" pitchFamily="34" charset="0"/>
            </a:endParaRPr>
          </a:p>
          <a:p>
            <a:pPr marL="800100" lvl="1" indent="-342900">
              <a:lnSpc>
                <a:spcPts val="2560"/>
              </a:lnSpc>
              <a:buFont typeface="+mj-lt"/>
              <a:buAutoNum type="alphaLcPeriod"/>
            </a:pPr>
            <a:r>
              <a:rPr lang="nl-NL"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Er wordt een rittencommissie ingesteld met Jacq van Brussel als voorzitter</a:t>
            </a:r>
          </a:p>
          <a:p>
            <a:pPr marL="800100" lvl="1" indent="-342900">
              <a:lnSpc>
                <a:spcPts val="2560"/>
              </a:lnSpc>
              <a:buFont typeface="+mj-lt"/>
              <a:buAutoNum type="alphaLcPeriod"/>
            </a:pPr>
            <a:endParaRPr lang="nl-NL" dirty="0">
              <a:solidFill>
                <a:schemeClr val="tx2"/>
              </a:solidFill>
              <a:effectLst/>
              <a:latin typeface="Arial" panose="020B0604020202020204" pitchFamily="34" charset="0"/>
              <a:ea typeface="Times New Roman" panose="02020603050405020304" pitchFamily="18" charset="0"/>
              <a:cs typeface="Arial" panose="020B0604020202020204" pitchFamily="34" charset="0"/>
            </a:endParaRPr>
          </a:p>
          <a:p>
            <a:pPr marL="800100" lvl="1" indent="-342900">
              <a:lnSpc>
                <a:spcPts val="2560"/>
              </a:lnSpc>
              <a:buFont typeface="+mj-lt"/>
              <a:buAutoNum type="alphaLcPeriod"/>
            </a:pPr>
            <a:r>
              <a:rPr lang="nl-NL"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Het aantal ledenvergaderingen wordt teruggebracht naar éénmaal per kwartaal; de vergaderingen van juli en augustus komen te vervallen en op de resterende maandagen worden bijeenkomsten gehouden zonder formele agenda</a:t>
            </a:r>
          </a:p>
        </p:txBody>
      </p:sp>
    </p:spTree>
    <p:extLst>
      <p:ext uri="{BB962C8B-B14F-4D97-AF65-F5344CB8AC3E}">
        <p14:creationId xmlns:p14="http://schemas.microsoft.com/office/powerpoint/2010/main" val="61930269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 calcmode="lin" valueType="num">
                                      <p:cBhvr additive="base">
                                        <p:cTn id="1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 calcmode="lin" valueType="num">
                                      <p:cBhvr additive="base">
                                        <p:cTn id="1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anim calcmode="lin" valueType="num">
                                      <p:cBhvr additive="base">
                                        <p:cTn id="2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BA663E81-6AD1-D770-DBD2-586AF5CAAA37}"/>
              </a:ext>
            </a:extLst>
          </p:cNvPr>
          <p:cNvSpPr>
            <a:spLocks noGrp="1"/>
          </p:cNvSpPr>
          <p:nvPr>
            <p:ph type="sldNum" sz="quarter" idx="12"/>
          </p:nvPr>
        </p:nvSpPr>
        <p:spPr/>
        <p:txBody>
          <a:bodyPr/>
          <a:lstStyle/>
          <a:p>
            <a:fld id="{CF397710-D781-1A4F-8640-84B8EBA3A128}" type="slidenum">
              <a:rPr lang="nl-NL" smtClean="0"/>
              <a:t>11</a:t>
            </a:fld>
            <a:endParaRPr lang="nl-NL"/>
          </a:p>
        </p:txBody>
      </p:sp>
      <p:sp>
        <p:nvSpPr>
          <p:cNvPr id="2" name="Tekstvak 1">
            <a:extLst>
              <a:ext uri="{FF2B5EF4-FFF2-40B4-BE49-F238E27FC236}">
                <a16:creationId xmlns:a16="http://schemas.microsoft.com/office/drawing/2014/main" id="{81F797A6-C488-67E8-5317-32A60D1712FC}"/>
              </a:ext>
            </a:extLst>
          </p:cNvPr>
          <p:cNvSpPr txBox="1"/>
          <p:nvPr/>
        </p:nvSpPr>
        <p:spPr>
          <a:xfrm>
            <a:off x="527050" y="230720"/>
            <a:ext cx="8324850" cy="6396559"/>
          </a:xfrm>
          <a:prstGeom prst="rect">
            <a:avLst/>
          </a:prstGeom>
          <a:noFill/>
        </p:spPr>
        <p:txBody>
          <a:bodyPr wrap="square" rtlCol="0">
            <a:spAutoFit/>
          </a:bodyPr>
          <a:lstStyle/>
          <a:p>
            <a:pPr lvl="0">
              <a:lnSpc>
                <a:spcPts val="2560"/>
              </a:lnSpc>
            </a:pPr>
            <a:r>
              <a:rPr lang="nl-NL" sz="2000" b="1"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3.	Clubritten</a:t>
            </a:r>
          </a:p>
          <a:p>
            <a:pPr marL="342900" lvl="0" indent="-342900">
              <a:lnSpc>
                <a:spcPts val="2560"/>
              </a:lnSpc>
              <a:buAutoNum type="arabicPeriod" startAt="4"/>
            </a:pPr>
            <a:endParaRPr lang="nl-NL" sz="1800" dirty="0">
              <a:solidFill>
                <a:schemeClr val="tx2"/>
              </a:solidFill>
              <a:effectLst/>
              <a:latin typeface="Arial" panose="020B0604020202020204" pitchFamily="34" charset="0"/>
              <a:ea typeface="Times New Roman" panose="02020603050405020304" pitchFamily="18" charset="0"/>
              <a:cs typeface="Arial" panose="020B0604020202020204" pitchFamily="34" charset="0"/>
            </a:endParaRPr>
          </a:p>
          <a:p>
            <a:pPr marL="285750" indent="-285750">
              <a:lnSpc>
                <a:spcPts val="2560"/>
              </a:lnSpc>
              <a:buFont typeface="Arial" panose="020B0604020202020204" pitchFamily="34" charset="0"/>
              <a:buChar char="•"/>
            </a:pPr>
            <a:r>
              <a:rPr lang="nl-NL" sz="18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In het clubjaar 2022 waren 14 clubritten voorzien</a:t>
            </a:r>
          </a:p>
          <a:p>
            <a:pPr marL="285750" indent="-285750">
              <a:lnSpc>
                <a:spcPts val="2560"/>
              </a:lnSpc>
              <a:buFont typeface="Arial" panose="020B0604020202020204" pitchFamily="34" charset="0"/>
              <a:buChar char="•"/>
            </a:pPr>
            <a:r>
              <a:rPr lang="nl-NL" sz="18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Uiteindelijk zijn er 12 clubritten verreden</a:t>
            </a:r>
          </a:p>
          <a:p>
            <a:pPr>
              <a:lnSpc>
                <a:spcPts val="2560"/>
              </a:lnSpc>
            </a:pPr>
            <a:r>
              <a:rPr lang="nl-NL" sz="18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 </a:t>
            </a:r>
          </a:p>
          <a:p>
            <a:pPr marL="285750" indent="-285750">
              <a:lnSpc>
                <a:spcPts val="2560"/>
              </a:lnSpc>
              <a:buFont typeface="Arial" panose="020B0604020202020204" pitchFamily="34" charset="0"/>
              <a:buChar char="•"/>
            </a:pPr>
            <a:r>
              <a:rPr lang="nl-NL" sz="18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De 12 ritten werden door 7 leden georganiseerd. Twee leden namen elk 3 ritten voor hun rekening; één lid organiseerde 2 ritten; vier leden elk 1 rit</a:t>
            </a:r>
          </a:p>
          <a:p>
            <a:pPr>
              <a:lnSpc>
                <a:spcPts val="2560"/>
              </a:lnSpc>
            </a:pPr>
            <a:r>
              <a:rPr lang="nl-NL" sz="18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 </a:t>
            </a:r>
          </a:p>
          <a:p>
            <a:pPr marL="285750" indent="-285750">
              <a:lnSpc>
                <a:spcPts val="2560"/>
              </a:lnSpc>
              <a:buFont typeface="Arial" panose="020B0604020202020204" pitchFamily="34" charset="0"/>
              <a:buChar char="•"/>
            </a:pPr>
            <a:r>
              <a:rPr lang="nl-NL" sz="18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De 12 ritten die zijn verreden hadden een gezamenlijke afstand van 2.384 km</a:t>
            </a:r>
            <a:r>
              <a:rPr lang="nl-NL" dirty="0">
                <a:solidFill>
                  <a:schemeClr val="tx2"/>
                </a:solidFill>
                <a:latin typeface="Arial" panose="020B0604020202020204" pitchFamily="34" charset="0"/>
                <a:ea typeface="Times New Roman" panose="02020603050405020304" pitchFamily="18" charset="0"/>
                <a:cs typeface="Arial" panose="020B0604020202020204" pitchFamily="34" charset="0"/>
              </a:rPr>
              <a:t> </a:t>
            </a:r>
            <a:r>
              <a:rPr lang="nl-NL" sz="18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Dit komt neer op een gemiddelde van 198,7 km per rit, wat een geringe toename is van de gemiddelde ritlengte door de jaren heen (2019: 227 km; 2020: 182,1 km; 2021: 169,3 km).                                                                  De langste rit </a:t>
            </a:r>
            <a:r>
              <a:rPr lang="nl-NL" dirty="0">
                <a:solidFill>
                  <a:schemeClr val="tx2"/>
                </a:solidFill>
                <a:latin typeface="Arial" panose="020B0604020202020204" pitchFamily="34" charset="0"/>
                <a:ea typeface="Times New Roman" panose="02020603050405020304" pitchFamily="18" charset="0"/>
                <a:cs typeface="Arial" panose="020B0604020202020204" pitchFamily="34" charset="0"/>
              </a:rPr>
              <a:t>was</a:t>
            </a:r>
            <a:r>
              <a:rPr lang="nl-NL" sz="18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 359 km, de kortste 145 km</a:t>
            </a:r>
            <a:endParaRPr lang="nl-NL" dirty="0">
              <a:solidFill>
                <a:schemeClr val="tx2"/>
              </a:solidFill>
              <a:latin typeface="Arial" panose="020B0604020202020204" pitchFamily="34" charset="0"/>
              <a:ea typeface="Times New Roman" panose="02020603050405020304" pitchFamily="18" charset="0"/>
              <a:cs typeface="Arial" panose="020B0604020202020204" pitchFamily="34" charset="0"/>
            </a:endParaRPr>
          </a:p>
          <a:p>
            <a:pPr marL="285750" indent="-285750">
              <a:lnSpc>
                <a:spcPts val="2560"/>
              </a:lnSpc>
              <a:buFont typeface="Arial" panose="020B0604020202020204" pitchFamily="34" charset="0"/>
              <a:buChar char="•"/>
            </a:pPr>
            <a:endParaRPr lang="nl-NL" sz="1800" dirty="0">
              <a:solidFill>
                <a:schemeClr val="tx2"/>
              </a:solidFill>
              <a:effectLst/>
              <a:latin typeface="Arial" panose="020B0604020202020204" pitchFamily="34" charset="0"/>
              <a:ea typeface="Times New Roman" panose="02020603050405020304" pitchFamily="18" charset="0"/>
              <a:cs typeface="Arial" panose="020B0604020202020204" pitchFamily="34" charset="0"/>
            </a:endParaRPr>
          </a:p>
          <a:p>
            <a:pPr marL="285750" indent="-285750">
              <a:lnSpc>
                <a:spcPts val="2560"/>
              </a:lnSpc>
              <a:buFont typeface="Arial" panose="020B0604020202020204" pitchFamily="34" charset="0"/>
              <a:buChar char="•"/>
            </a:pPr>
            <a:r>
              <a:rPr lang="nl-NL" sz="18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Aan de ritten werd in totaal door 127 leden deelgenomen. Dit is een gemiddelde van 10,6 deelnemer per rit (2020: 10,75; 2021: 8,45)                Het hoogste aantal deelnemers aan een rit was 18; het laagste aantal 5</a:t>
            </a:r>
            <a:endParaRPr lang="nl-NL" dirty="0">
              <a:solidFill>
                <a:schemeClr val="tx2"/>
              </a:solidFill>
              <a:latin typeface="Arial" panose="020B0604020202020204" pitchFamily="34" charset="0"/>
              <a:ea typeface="Times New Roman" panose="02020603050405020304" pitchFamily="18" charset="0"/>
              <a:cs typeface="Arial" panose="020B0604020202020204" pitchFamily="34" charset="0"/>
            </a:endParaRPr>
          </a:p>
          <a:p>
            <a:pPr marL="285750" indent="-285750">
              <a:lnSpc>
                <a:spcPts val="2560"/>
              </a:lnSpc>
              <a:buFont typeface="Arial" panose="020B0604020202020204" pitchFamily="34" charset="0"/>
              <a:buChar char="•"/>
            </a:pPr>
            <a:endParaRPr lang="nl-NL" sz="1800" dirty="0">
              <a:solidFill>
                <a:schemeClr val="tx2"/>
              </a:solidFill>
              <a:effectLst/>
              <a:latin typeface="Arial" panose="020B0604020202020204" pitchFamily="34" charset="0"/>
              <a:ea typeface="Times New Roman" panose="02020603050405020304" pitchFamily="18" charset="0"/>
              <a:cs typeface="Arial" panose="020B0604020202020204" pitchFamily="34" charset="0"/>
            </a:endParaRPr>
          </a:p>
          <a:p>
            <a:pPr marL="285750" indent="-285750">
              <a:lnSpc>
                <a:spcPts val="2560"/>
              </a:lnSpc>
              <a:buFont typeface="Arial" panose="020B0604020202020204" pitchFamily="34" charset="0"/>
              <a:buChar char="•"/>
            </a:pPr>
            <a:r>
              <a:rPr lang="nl-NL" sz="18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De 127 deelgenomen leden hebben gezamenlijk 24.477 km gereden</a:t>
            </a:r>
          </a:p>
        </p:txBody>
      </p:sp>
    </p:spTree>
    <p:extLst>
      <p:ext uri="{BB962C8B-B14F-4D97-AF65-F5344CB8AC3E}">
        <p14:creationId xmlns:p14="http://schemas.microsoft.com/office/powerpoint/2010/main" val="51996441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anim calcmode="lin" valueType="num">
                                      <p:cBhvr additive="base">
                                        <p:cTn id="7"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9" end="9"/>
                                            </p:txEl>
                                          </p:spTgt>
                                        </p:tgtEl>
                                        <p:attrNameLst>
                                          <p:attrName>style.visibility</p:attrName>
                                        </p:attrNameLst>
                                      </p:cBhvr>
                                      <p:to>
                                        <p:strVal val="visible"/>
                                      </p:to>
                                    </p:set>
                                    <p:anim calcmode="lin" valueType="num">
                                      <p:cBhvr additive="base">
                                        <p:cTn id="13"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9" end="9"/>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xEl>
                                              <p:pRg st="11" end="11"/>
                                            </p:txEl>
                                          </p:spTgt>
                                        </p:tgtEl>
                                        <p:attrNameLst>
                                          <p:attrName>style.visibility</p:attrName>
                                        </p:attrNameLst>
                                      </p:cBhvr>
                                      <p:to>
                                        <p:strVal val="visible"/>
                                      </p:to>
                                    </p:set>
                                    <p:anim calcmode="lin" valueType="num">
                                      <p:cBhvr additive="base">
                                        <p:cTn id="17"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BA663E81-6AD1-D770-DBD2-586AF5CAAA37}"/>
              </a:ext>
            </a:extLst>
          </p:cNvPr>
          <p:cNvSpPr>
            <a:spLocks noGrp="1"/>
          </p:cNvSpPr>
          <p:nvPr>
            <p:ph type="sldNum" sz="quarter" idx="12"/>
          </p:nvPr>
        </p:nvSpPr>
        <p:spPr/>
        <p:txBody>
          <a:bodyPr/>
          <a:lstStyle/>
          <a:p>
            <a:fld id="{CF397710-D781-1A4F-8640-84B8EBA3A128}" type="slidenum">
              <a:rPr lang="nl-NL" smtClean="0"/>
              <a:t>12</a:t>
            </a:fld>
            <a:endParaRPr lang="nl-NL"/>
          </a:p>
        </p:txBody>
      </p:sp>
      <p:sp>
        <p:nvSpPr>
          <p:cNvPr id="2" name="Tekstvak 1">
            <a:extLst>
              <a:ext uri="{FF2B5EF4-FFF2-40B4-BE49-F238E27FC236}">
                <a16:creationId xmlns:a16="http://schemas.microsoft.com/office/drawing/2014/main" id="{98818B31-E218-0BE7-9182-BC1A3439F38E}"/>
              </a:ext>
            </a:extLst>
          </p:cNvPr>
          <p:cNvSpPr txBox="1"/>
          <p:nvPr/>
        </p:nvSpPr>
        <p:spPr>
          <a:xfrm>
            <a:off x="457200" y="458286"/>
            <a:ext cx="8375650" cy="6263189"/>
          </a:xfrm>
          <a:prstGeom prst="rect">
            <a:avLst/>
          </a:prstGeom>
          <a:noFill/>
        </p:spPr>
        <p:txBody>
          <a:bodyPr wrap="square" rtlCol="0">
            <a:spAutoFit/>
          </a:bodyPr>
          <a:lstStyle/>
          <a:p>
            <a:pPr marL="285750" indent="-285750">
              <a:lnSpc>
                <a:spcPts val="2560"/>
              </a:lnSpc>
              <a:buFont typeface="Arial" panose="020B0604020202020204" pitchFamily="34" charset="0"/>
              <a:buChar char="•"/>
            </a:pPr>
            <a:r>
              <a:rPr lang="nl-NL" sz="18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In april werd een vierdaagse rit georganiseerd die naar het </a:t>
            </a:r>
            <a:r>
              <a:rPr lang="nl-NL" sz="1800" dirty="0" err="1">
                <a:solidFill>
                  <a:schemeClr val="tx2"/>
                </a:solidFill>
                <a:effectLst/>
                <a:latin typeface="Arial" panose="020B0604020202020204" pitchFamily="34" charset="0"/>
                <a:ea typeface="Times New Roman" panose="02020603050405020304" pitchFamily="18" charset="0"/>
                <a:cs typeface="Arial" panose="020B0604020202020204" pitchFamily="34" charset="0"/>
              </a:rPr>
              <a:t>Weserbergland</a:t>
            </a:r>
            <a:r>
              <a:rPr lang="nl-NL" sz="18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 in Duitsland voerde. Er werd totaal een afstand van 1228 km afgelegd</a:t>
            </a:r>
            <a:r>
              <a:rPr lang="nl-NL" dirty="0">
                <a:solidFill>
                  <a:schemeClr val="tx2"/>
                </a:solidFill>
                <a:latin typeface="Arial" panose="020B0604020202020204" pitchFamily="34" charset="0"/>
                <a:ea typeface="Times New Roman" panose="02020603050405020304" pitchFamily="18" charset="0"/>
                <a:cs typeface="Arial" panose="020B0604020202020204" pitchFamily="34" charset="0"/>
              </a:rPr>
              <a:t>.           </a:t>
            </a:r>
            <a:r>
              <a:rPr lang="nl-NL" sz="18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Aan deze meerdaagse namen 12 leden deel</a:t>
            </a:r>
          </a:p>
          <a:p>
            <a:pPr>
              <a:lnSpc>
                <a:spcPts val="2560"/>
              </a:lnSpc>
            </a:pPr>
            <a:endParaRPr lang="nl-NL" sz="1800" dirty="0">
              <a:solidFill>
                <a:schemeClr val="tx2"/>
              </a:solidFill>
              <a:effectLst/>
              <a:latin typeface="Arial" panose="020B0604020202020204" pitchFamily="34" charset="0"/>
              <a:ea typeface="Times New Roman" panose="02020603050405020304" pitchFamily="18" charset="0"/>
              <a:cs typeface="Arial" panose="020B0604020202020204" pitchFamily="34" charset="0"/>
            </a:endParaRPr>
          </a:p>
          <a:p>
            <a:pPr marL="285750" indent="-285750">
              <a:lnSpc>
                <a:spcPts val="2560"/>
              </a:lnSpc>
              <a:buFont typeface="Arial" panose="020B0604020202020204" pitchFamily="34" charset="0"/>
              <a:buChar char="•"/>
            </a:pPr>
            <a:r>
              <a:rPr lang="nl-NL" sz="18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De meerdaagse rit die voorzien was in september naar de Eifel, werd vanwege slechte weersomstandigheden gecanceld</a:t>
            </a:r>
          </a:p>
          <a:p>
            <a:pPr>
              <a:lnSpc>
                <a:spcPts val="2560"/>
              </a:lnSpc>
            </a:pPr>
            <a:r>
              <a:rPr lang="nl-NL" sz="18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 </a:t>
            </a:r>
          </a:p>
          <a:p>
            <a:pPr marL="285750" indent="-285750">
              <a:lnSpc>
                <a:spcPts val="2560"/>
              </a:lnSpc>
              <a:buFont typeface="Arial" panose="020B0604020202020204" pitchFamily="34" charset="0"/>
              <a:buChar char="•"/>
            </a:pPr>
            <a:r>
              <a:rPr lang="nl-NL" sz="18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Deelname ritten per lid:</a:t>
            </a:r>
          </a:p>
          <a:p>
            <a:pPr marL="1257300" lvl="2" indent="-342900">
              <a:buFont typeface="Times New Roman" panose="02020603050405020304" pitchFamily="18" charset="0"/>
              <a:buChar char="-"/>
            </a:pPr>
            <a:r>
              <a:rPr lang="nl-NL" sz="16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12 ritten		0 leden;</a:t>
            </a:r>
          </a:p>
          <a:p>
            <a:pPr marL="1257300" lvl="2" indent="-342900">
              <a:buFont typeface="Times New Roman" panose="02020603050405020304" pitchFamily="18" charset="0"/>
              <a:buChar char="-"/>
            </a:pPr>
            <a:r>
              <a:rPr lang="nl-NL" sz="16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11 ritten		0 leden;</a:t>
            </a:r>
          </a:p>
          <a:p>
            <a:pPr marL="1257300" lvl="2" indent="-342900">
              <a:buFont typeface="Times New Roman" panose="02020603050405020304" pitchFamily="18" charset="0"/>
              <a:buChar char="-"/>
            </a:pPr>
            <a:r>
              <a:rPr lang="nl-NL" sz="16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10 ritten		1 lid;</a:t>
            </a:r>
          </a:p>
          <a:p>
            <a:pPr marL="1257300" lvl="2" indent="-342900">
              <a:buFont typeface="Times New Roman" panose="02020603050405020304" pitchFamily="18" charset="0"/>
              <a:buChar char="-"/>
            </a:pPr>
            <a:r>
              <a:rPr lang="nl-NL" sz="16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9 ritten		3 leden;</a:t>
            </a:r>
          </a:p>
          <a:p>
            <a:pPr marL="1257300" lvl="2" indent="-342900">
              <a:buFont typeface="Times New Roman" panose="02020603050405020304" pitchFamily="18" charset="0"/>
              <a:buChar char="-"/>
            </a:pPr>
            <a:r>
              <a:rPr lang="nl-NL" sz="16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8 ritten		3 leden;</a:t>
            </a:r>
          </a:p>
          <a:p>
            <a:pPr marL="1257300" lvl="2" indent="-342900">
              <a:buFont typeface="Times New Roman" panose="02020603050405020304" pitchFamily="18" charset="0"/>
              <a:buChar char="-"/>
            </a:pPr>
            <a:r>
              <a:rPr lang="nl-NL" sz="16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7 ritten		0 leden;</a:t>
            </a:r>
          </a:p>
          <a:p>
            <a:pPr marL="1257300" lvl="2" indent="-342900">
              <a:buFont typeface="Times New Roman" panose="02020603050405020304" pitchFamily="18" charset="0"/>
              <a:buChar char="-"/>
            </a:pPr>
            <a:r>
              <a:rPr lang="nl-NL" sz="16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6 ritten		4 leden;</a:t>
            </a:r>
          </a:p>
          <a:p>
            <a:pPr marL="1257300" lvl="2" indent="-342900">
              <a:buFont typeface="Times New Roman" panose="02020603050405020304" pitchFamily="18" charset="0"/>
              <a:buChar char="-"/>
            </a:pPr>
            <a:r>
              <a:rPr lang="nl-NL" sz="16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5 ritten		3 leden;</a:t>
            </a:r>
          </a:p>
          <a:p>
            <a:pPr marL="1257300" lvl="2" indent="-342900">
              <a:buFont typeface="Times New Roman" panose="02020603050405020304" pitchFamily="18" charset="0"/>
              <a:buChar char="-"/>
            </a:pPr>
            <a:r>
              <a:rPr lang="nl-NL" sz="16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4 ritten		2 leden;</a:t>
            </a:r>
          </a:p>
          <a:p>
            <a:pPr marL="1257300" lvl="2" indent="-342900">
              <a:buFont typeface="Times New Roman" panose="02020603050405020304" pitchFamily="18" charset="0"/>
              <a:buChar char="-"/>
            </a:pPr>
            <a:r>
              <a:rPr lang="nl-NL" sz="16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3 ritten		4 leden;</a:t>
            </a:r>
          </a:p>
          <a:p>
            <a:pPr marL="1257300" lvl="2" indent="-342900">
              <a:buFont typeface="Times New Roman" panose="02020603050405020304" pitchFamily="18" charset="0"/>
              <a:buChar char="-"/>
            </a:pPr>
            <a:r>
              <a:rPr lang="nl-NL" sz="16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2 ritten		2 leden;</a:t>
            </a:r>
          </a:p>
          <a:p>
            <a:pPr marL="1257300" lvl="2" indent="-342900">
              <a:buFont typeface="Times New Roman" panose="02020603050405020304" pitchFamily="18" charset="0"/>
              <a:buChar char="-"/>
            </a:pPr>
            <a:r>
              <a:rPr lang="nl-NL" sz="16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1 rit			3 leden;</a:t>
            </a:r>
          </a:p>
          <a:p>
            <a:pPr marL="1257300" lvl="2" indent="-342900">
              <a:buFont typeface="Times New Roman" panose="02020603050405020304" pitchFamily="18" charset="0"/>
              <a:buChar char="-"/>
            </a:pPr>
            <a:r>
              <a:rPr lang="nl-NL" sz="16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0 ritten		9 leden.</a:t>
            </a:r>
          </a:p>
          <a:p>
            <a:pPr>
              <a:lnSpc>
                <a:spcPts val="2560"/>
              </a:lnSpc>
            </a:pPr>
            <a:endParaRPr lang="nl-NL"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53149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 calcmode="lin" valueType="num">
                                      <p:cBhvr additive="base">
                                        <p:cTn id="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anim calcmode="lin" valueType="num">
                                      <p:cBhvr additive="base">
                                        <p:cTn id="1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anim calcmode="lin" valueType="num">
                                      <p:cBhvr additive="base">
                                        <p:cTn id="1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anim calcmode="lin" valueType="num">
                                      <p:cBhvr additive="base">
                                        <p:cTn id="1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7" end="7"/>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anim calcmode="lin" valueType="num">
                                      <p:cBhvr additive="base">
                                        <p:cTn id="23"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8" end="8"/>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anim calcmode="lin" valueType="num">
                                      <p:cBhvr additive="base">
                                        <p:cTn id="27"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9" end="9"/>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anim calcmode="lin" valueType="num">
                                      <p:cBhvr additive="base">
                                        <p:cTn id="31"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10" end="10"/>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
                                            <p:txEl>
                                              <p:pRg st="11" end="11"/>
                                            </p:txEl>
                                          </p:spTgt>
                                        </p:tgtEl>
                                        <p:attrNameLst>
                                          <p:attrName>style.visibility</p:attrName>
                                        </p:attrNameLst>
                                      </p:cBhvr>
                                      <p:to>
                                        <p:strVal val="visible"/>
                                      </p:to>
                                    </p:set>
                                    <p:anim calcmode="lin" valueType="num">
                                      <p:cBhvr additive="base">
                                        <p:cTn id="35"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11" end="11"/>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
                                            <p:txEl>
                                              <p:pRg st="12" end="12"/>
                                            </p:txEl>
                                          </p:spTgt>
                                        </p:tgtEl>
                                        <p:attrNameLst>
                                          <p:attrName>style.visibility</p:attrName>
                                        </p:attrNameLst>
                                      </p:cBhvr>
                                      <p:to>
                                        <p:strVal val="visible"/>
                                      </p:to>
                                    </p:set>
                                    <p:anim calcmode="lin" valueType="num">
                                      <p:cBhvr additive="base">
                                        <p:cTn id="39"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12" end="12"/>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
                                            <p:txEl>
                                              <p:pRg st="13" end="13"/>
                                            </p:txEl>
                                          </p:spTgt>
                                        </p:tgtEl>
                                        <p:attrNameLst>
                                          <p:attrName>style.visibility</p:attrName>
                                        </p:attrNameLst>
                                      </p:cBhvr>
                                      <p:to>
                                        <p:strVal val="visible"/>
                                      </p:to>
                                    </p:set>
                                    <p:anim calcmode="lin" valueType="num">
                                      <p:cBhvr additive="base">
                                        <p:cTn id="43" dur="500" fill="hold"/>
                                        <p:tgtEl>
                                          <p:spTgt spid="2">
                                            <p:txEl>
                                              <p:pRg st="13" end="1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13" end="13"/>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
                                            <p:txEl>
                                              <p:pRg st="14" end="14"/>
                                            </p:txEl>
                                          </p:spTgt>
                                        </p:tgtEl>
                                        <p:attrNameLst>
                                          <p:attrName>style.visibility</p:attrName>
                                        </p:attrNameLst>
                                      </p:cBhvr>
                                      <p:to>
                                        <p:strVal val="visible"/>
                                      </p:to>
                                    </p:set>
                                    <p:anim calcmode="lin" valueType="num">
                                      <p:cBhvr additive="base">
                                        <p:cTn id="47" dur="500" fill="hold"/>
                                        <p:tgtEl>
                                          <p:spTgt spid="2">
                                            <p:txEl>
                                              <p:pRg st="14" end="1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
                                            <p:txEl>
                                              <p:pRg st="14" end="14"/>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
                                            <p:txEl>
                                              <p:pRg st="15" end="15"/>
                                            </p:txEl>
                                          </p:spTgt>
                                        </p:tgtEl>
                                        <p:attrNameLst>
                                          <p:attrName>style.visibility</p:attrName>
                                        </p:attrNameLst>
                                      </p:cBhvr>
                                      <p:to>
                                        <p:strVal val="visible"/>
                                      </p:to>
                                    </p:set>
                                    <p:anim calcmode="lin" valueType="num">
                                      <p:cBhvr additive="base">
                                        <p:cTn id="51" dur="500" fill="hold"/>
                                        <p:tgtEl>
                                          <p:spTgt spid="2">
                                            <p:txEl>
                                              <p:pRg st="15" end="15"/>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
                                            <p:txEl>
                                              <p:pRg st="15" end="15"/>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
                                            <p:txEl>
                                              <p:pRg st="16" end="16"/>
                                            </p:txEl>
                                          </p:spTgt>
                                        </p:tgtEl>
                                        <p:attrNameLst>
                                          <p:attrName>style.visibility</p:attrName>
                                        </p:attrNameLst>
                                      </p:cBhvr>
                                      <p:to>
                                        <p:strVal val="visible"/>
                                      </p:to>
                                    </p:set>
                                    <p:anim calcmode="lin" valueType="num">
                                      <p:cBhvr additive="base">
                                        <p:cTn id="55" dur="500" fill="hold"/>
                                        <p:tgtEl>
                                          <p:spTgt spid="2">
                                            <p:txEl>
                                              <p:pRg st="16" end="1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16" end="16"/>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
                                            <p:txEl>
                                              <p:pRg st="17" end="17"/>
                                            </p:txEl>
                                          </p:spTgt>
                                        </p:tgtEl>
                                        <p:attrNameLst>
                                          <p:attrName>style.visibility</p:attrName>
                                        </p:attrNameLst>
                                      </p:cBhvr>
                                      <p:to>
                                        <p:strVal val="visible"/>
                                      </p:to>
                                    </p:set>
                                    <p:anim calcmode="lin" valueType="num">
                                      <p:cBhvr additive="base">
                                        <p:cTn id="59" dur="500" fill="hold"/>
                                        <p:tgtEl>
                                          <p:spTgt spid="2">
                                            <p:txEl>
                                              <p:pRg st="17" end="17"/>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
                                            <p:txEl>
                                              <p:pRg st="17" end="1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BA663E81-6AD1-D770-DBD2-586AF5CAAA37}"/>
              </a:ext>
            </a:extLst>
          </p:cNvPr>
          <p:cNvSpPr>
            <a:spLocks noGrp="1"/>
          </p:cNvSpPr>
          <p:nvPr>
            <p:ph type="sldNum" sz="quarter" idx="12"/>
          </p:nvPr>
        </p:nvSpPr>
        <p:spPr/>
        <p:txBody>
          <a:bodyPr/>
          <a:lstStyle/>
          <a:p>
            <a:fld id="{CF397710-D781-1A4F-8640-84B8EBA3A128}" type="slidenum">
              <a:rPr lang="nl-NL" smtClean="0"/>
              <a:t>13</a:t>
            </a:fld>
            <a:endParaRPr lang="nl-NL"/>
          </a:p>
        </p:txBody>
      </p:sp>
      <p:sp>
        <p:nvSpPr>
          <p:cNvPr id="2" name="Tekstvak 1">
            <a:extLst>
              <a:ext uri="{FF2B5EF4-FFF2-40B4-BE49-F238E27FC236}">
                <a16:creationId xmlns:a16="http://schemas.microsoft.com/office/drawing/2014/main" id="{CD94CE8A-AD00-CB47-5EB9-D1999A049A90}"/>
              </a:ext>
            </a:extLst>
          </p:cNvPr>
          <p:cNvSpPr txBox="1"/>
          <p:nvPr/>
        </p:nvSpPr>
        <p:spPr>
          <a:xfrm>
            <a:off x="527050" y="539750"/>
            <a:ext cx="8293100" cy="5062861"/>
          </a:xfrm>
          <a:prstGeom prst="rect">
            <a:avLst/>
          </a:prstGeom>
          <a:noFill/>
        </p:spPr>
        <p:txBody>
          <a:bodyPr wrap="square" rtlCol="0">
            <a:spAutoFit/>
          </a:bodyPr>
          <a:lstStyle/>
          <a:p>
            <a:pPr marL="285750" indent="-285750">
              <a:lnSpc>
                <a:spcPts val="2560"/>
              </a:lnSpc>
              <a:buFont typeface="Arial" panose="020B0604020202020204" pitchFamily="34" charset="0"/>
              <a:buChar char="•"/>
            </a:pPr>
            <a:r>
              <a:rPr lang="nl-NL" dirty="0">
                <a:solidFill>
                  <a:schemeClr val="tx2"/>
                </a:solidFill>
                <a:effectLst/>
                <a:latin typeface="Arial" panose="020B0604020202020204" pitchFamily="34" charset="0"/>
                <a:cs typeface="Arial" panose="020B0604020202020204" pitchFamily="34" charset="0"/>
              </a:rPr>
              <a:t>Over het geheel genomen werden de clubritten onder gunstige weersomstandigheden verreden</a:t>
            </a:r>
          </a:p>
          <a:p>
            <a:pPr marL="285750" indent="-285750">
              <a:lnSpc>
                <a:spcPts val="2560"/>
              </a:lnSpc>
              <a:buFont typeface="Arial" panose="020B0604020202020204" pitchFamily="34" charset="0"/>
              <a:buChar char="•"/>
            </a:pPr>
            <a:r>
              <a:rPr lang="nl-NL" dirty="0">
                <a:solidFill>
                  <a:schemeClr val="tx2"/>
                </a:solidFill>
                <a:effectLst/>
                <a:latin typeface="Arial" panose="020B0604020202020204" pitchFamily="34" charset="0"/>
                <a:cs typeface="Arial" panose="020B0604020202020204" pitchFamily="34" charset="0"/>
              </a:rPr>
              <a:t>In het verslagjaar werd één zogenaamde ‘wilde’ rit georganiseerd</a:t>
            </a:r>
          </a:p>
          <a:p>
            <a:pPr>
              <a:lnSpc>
                <a:spcPts val="2560"/>
              </a:lnSpc>
            </a:pPr>
            <a:endParaRPr lang="nl-NL" dirty="0">
              <a:solidFill>
                <a:schemeClr val="tx2"/>
              </a:solidFill>
              <a:effectLst/>
              <a:latin typeface="Arial" panose="020B0604020202020204" pitchFamily="34" charset="0"/>
              <a:cs typeface="Arial" panose="020B0604020202020204" pitchFamily="34" charset="0"/>
            </a:endParaRPr>
          </a:p>
          <a:p>
            <a:pPr>
              <a:lnSpc>
                <a:spcPts val="2560"/>
              </a:lnSpc>
            </a:pPr>
            <a:endParaRPr lang="nl-NL" dirty="0">
              <a:solidFill>
                <a:schemeClr val="tx2"/>
              </a:solidFill>
              <a:effectLst/>
              <a:latin typeface="Arial" panose="020B0604020202020204" pitchFamily="34" charset="0"/>
              <a:cs typeface="Arial" panose="020B0604020202020204" pitchFamily="34" charset="0"/>
            </a:endParaRPr>
          </a:p>
          <a:p>
            <a:pPr marL="342900" indent="-342900">
              <a:lnSpc>
                <a:spcPts val="2560"/>
              </a:lnSpc>
              <a:buAutoNum type="arabicPeriod" startAt="4"/>
            </a:pPr>
            <a:r>
              <a:rPr lang="nl-NL" b="1" dirty="0">
                <a:solidFill>
                  <a:schemeClr val="tx2"/>
                </a:solidFill>
                <a:effectLst/>
                <a:latin typeface="Arial" panose="020B0604020202020204" pitchFamily="34" charset="0"/>
                <a:cs typeface="Arial" panose="020B0604020202020204" pitchFamily="34" charset="0"/>
              </a:rPr>
              <a:t>Personalia</a:t>
            </a:r>
            <a:endParaRPr lang="nl-NL" b="1" dirty="0">
              <a:solidFill>
                <a:schemeClr val="tx2"/>
              </a:solidFill>
              <a:latin typeface="Arial" panose="020B0604020202020204" pitchFamily="34" charset="0"/>
              <a:cs typeface="Arial" panose="020B0604020202020204" pitchFamily="34" charset="0"/>
            </a:endParaRPr>
          </a:p>
          <a:p>
            <a:pPr marL="342900" indent="-342900">
              <a:lnSpc>
                <a:spcPts val="2560"/>
              </a:lnSpc>
              <a:buAutoNum type="arabicPeriod" startAt="4"/>
            </a:pPr>
            <a:endParaRPr lang="nl-NL" b="1" dirty="0">
              <a:solidFill>
                <a:schemeClr val="tx2"/>
              </a:solidFill>
              <a:effectLst/>
              <a:latin typeface="Arial" panose="020B0604020202020204" pitchFamily="34" charset="0"/>
              <a:cs typeface="Arial" panose="020B0604020202020204" pitchFamily="34" charset="0"/>
            </a:endParaRPr>
          </a:p>
          <a:p>
            <a:pPr marL="285750" indent="-285750">
              <a:lnSpc>
                <a:spcPts val="2560"/>
              </a:lnSpc>
              <a:buFont typeface="Arial" panose="020B0604020202020204" pitchFamily="34" charset="0"/>
              <a:buChar char="•"/>
            </a:pPr>
            <a:r>
              <a:rPr lang="nl-NL" dirty="0">
                <a:solidFill>
                  <a:schemeClr val="tx2"/>
                </a:solidFill>
                <a:effectLst/>
                <a:latin typeface="Arial" panose="020B0604020202020204" pitchFamily="34" charset="0"/>
                <a:cs typeface="Arial" panose="020B0604020202020204" pitchFamily="34" charset="0"/>
              </a:rPr>
              <a:t>In het jaar 2022 werd afscheid genomen van één lid, terwijl een nieuw lid werd verwelkomd, waardoor het aantal leden gelijk bleef</a:t>
            </a:r>
            <a:endParaRPr lang="nl-NL" dirty="0">
              <a:solidFill>
                <a:schemeClr val="tx2"/>
              </a:solidFill>
              <a:latin typeface="Arial" panose="020B0604020202020204" pitchFamily="34" charset="0"/>
              <a:cs typeface="Arial" panose="020B0604020202020204" pitchFamily="34" charset="0"/>
            </a:endParaRPr>
          </a:p>
          <a:p>
            <a:pPr marL="285750" indent="-285750">
              <a:lnSpc>
                <a:spcPts val="2560"/>
              </a:lnSpc>
              <a:buFont typeface="Arial" panose="020B0604020202020204" pitchFamily="34" charset="0"/>
              <a:buChar char="•"/>
            </a:pPr>
            <a:r>
              <a:rPr lang="nl-NL" dirty="0">
                <a:solidFill>
                  <a:schemeClr val="tx2"/>
                </a:solidFill>
                <a:effectLst/>
                <a:latin typeface="Arial" panose="020B0604020202020204" pitchFamily="34" charset="0"/>
                <a:cs typeface="Arial" panose="020B0604020202020204" pitchFamily="34" charset="0"/>
              </a:rPr>
              <a:t>Op het einde van 2022 hebben vier leden aangegeven hun lidmaatschap per 1 januari 2023 te willen beëindigen</a:t>
            </a:r>
            <a:endParaRPr lang="nl-NL" dirty="0">
              <a:solidFill>
                <a:schemeClr val="tx2"/>
              </a:solidFill>
              <a:latin typeface="Arial" panose="020B0604020202020204" pitchFamily="34" charset="0"/>
              <a:cs typeface="Arial" panose="020B0604020202020204" pitchFamily="34" charset="0"/>
            </a:endParaRPr>
          </a:p>
          <a:p>
            <a:pPr marL="285750" indent="-285750">
              <a:lnSpc>
                <a:spcPts val="2560"/>
              </a:lnSpc>
              <a:buFont typeface="Arial" panose="020B0604020202020204" pitchFamily="34" charset="0"/>
              <a:buChar char="•"/>
            </a:pPr>
            <a:endParaRPr lang="nl-NL" dirty="0">
              <a:solidFill>
                <a:schemeClr val="tx2"/>
              </a:solidFill>
              <a:effectLst/>
              <a:latin typeface="Arial" panose="020B0604020202020204" pitchFamily="34" charset="0"/>
              <a:cs typeface="Arial" panose="020B0604020202020204" pitchFamily="34" charset="0"/>
            </a:endParaRPr>
          </a:p>
          <a:p>
            <a:pPr marL="285750" indent="-285750">
              <a:lnSpc>
                <a:spcPts val="2560"/>
              </a:lnSpc>
              <a:buFont typeface="Arial" panose="020B0604020202020204" pitchFamily="34" charset="0"/>
              <a:buChar char="•"/>
            </a:pPr>
            <a:r>
              <a:rPr lang="nl-NL" dirty="0">
                <a:solidFill>
                  <a:schemeClr val="tx2"/>
                </a:solidFill>
                <a:effectLst/>
                <a:latin typeface="Arial" panose="020B0604020202020204" pitchFamily="34" charset="0"/>
                <a:cs typeface="Arial" panose="020B0604020202020204" pitchFamily="34" charset="0"/>
              </a:rPr>
              <a:t>In het verslagjaar hebben twee leden de club met treurig nieuws geconfronteerd. Beiden moesten door overlijden afscheid nemen van hun echtgenote</a:t>
            </a:r>
          </a:p>
        </p:txBody>
      </p:sp>
    </p:spTree>
    <p:extLst>
      <p:ext uri="{BB962C8B-B14F-4D97-AF65-F5344CB8AC3E}">
        <p14:creationId xmlns:p14="http://schemas.microsoft.com/office/powerpoint/2010/main" val="147861292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 calcmode="lin" valueType="num">
                                      <p:cBhvr additive="base">
                                        <p:cTn id="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anim calcmode="lin" valueType="num">
                                      <p:cBhvr additive="base">
                                        <p:cTn id="1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anim calcmode="lin" valueType="num">
                                      <p:cBhvr additive="base">
                                        <p:cTn id="15"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7" end="7"/>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anim calcmode="lin" valueType="num">
                                      <p:cBhvr additive="base">
                                        <p:cTn id="19"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BA663E81-6AD1-D770-DBD2-586AF5CAAA37}"/>
              </a:ext>
            </a:extLst>
          </p:cNvPr>
          <p:cNvSpPr>
            <a:spLocks noGrp="1"/>
          </p:cNvSpPr>
          <p:nvPr>
            <p:ph type="sldNum" sz="quarter" idx="12"/>
          </p:nvPr>
        </p:nvSpPr>
        <p:spPr/>
        <p:txBody>
          <a:bodyPr/>
          <a:lstStyle/>
          <a:p>
            <a:fld id="{CF397710-D781-1A4F-8640-84B8EBA3A128}" type="slidenum">
              <a:rPr lang="nl-NL" smtClean="0"/>
              <a:t>14</a:t>
            </a:fld>
            <a:endParaRPr lang="nl-NL"/>
          </a:p>
        </p:txBody>
      </p:sp>
      <p:sp>
        <p:nvSpPr>
          <p:cNvPr id="2" name="Tekstvak 1">
            <a:extLst>
              <a:ext uri="{FF2B5EF4-FFF2-40B4-BE49-F238E27FC236}">
                <a16:creationId xmlns:a16="http://schemas.microsoft.com/office/drawing/2014/main" id="{355F0F9C-8B08-0D46-3F07-378FEBB003F7}"/>
              </a:ext>
            </a:extLst>
          </p:cNvPr>
          <p:cNvSpPr txBox="1"/>
          <p:nvPr/>
        </p:nvSpPr>
        <p:spPr>
          <a:xfrm>
            <a:off x="488950" y="311150"/>
            <a:ext cx="8451850" cy="2862322"/>
          </a:xfrm>
          <a:prstGeom prst="rect">
            <a:avLst/>
          </a:prstGeom>
          <a:noFill/>
        </p:spPr>
        <p:txBody>
          <a:bodyPr wrap="square" rtlCol="0">
            <a:spAutoFit/>
          </a:bodyPr>
          <a:lstStyle/>
          <a:p>
            <a:endParaRPr lang="nl-NL" dirty="0">
              <a:solidFill>
                <a:schemeClr val="tx2"/>
              </a:solidFill>
              <a:effectLst/>
              <a:latin typeface="Arial" panose="020B0604020202020204" pitchFamily="34" charset="0"/>
              <a:cs typeface="Arial" panose="020B0604020202020204" pitchFamily="34" charset="0"/>
            </a:endParaRPr>
          </a:p>
          <a:p>
            <a:pPr marL="342900" indent="-342900">
              <a:buAutoNum type="arabicPeriod" startAt="5"/>
            </a:pPr>
            <a:r>
              <a:rPr lang="nl-NL" b="1" dirty="0">
                <a:solidFill>
                  <a:schemeClr val="tx2"/>
                </a:solidFill>
                <a:effectLst/>
                <a:latin typeface="Arial" panose="020B0604020202020204" pitchFamily="34" charset="0"/>
                <a:cs typeface="Arial" panose="020B0604020202020204" pitchFamily="34" charset="0"/>
              </a:rPr>
              <a:t>Communicatie</a:t>
            </a:r>
            <a:endParaRPr lang="nl-NL" b="1" dirty="0">
              <a:solidFill>
                <a:schemeClr val="tx2"/>
              </a:solidFill>
              <a:latin typeface="Arial" panose="020B0604020202020204" pitchFamily="34" charset="0"/>
              <a:cs typeface="Arial" panose="020B0604020202020204" pitchFamily="34" charset="0"/>
            </a:endParaRPr>
          </a:p>
          <a:p>
            <a:pPr marL="342900" indent="-342900">
              <a:buAutoNum type="arabicPeriod" startAt="5"/>
            </a:pPr>
            <a:endParaRPr lang="nl-NL" dirty="0">
              <a:solidFill>
                <a:schemeClr val="tx2"/>
              </a:solidFill>
              <a:effectLst/>
              <a:latin typeface="Arial" panose="020B0604020202020204" pitchFamily="34" charset="0"/>
              <a:cs typeface="Arial" panose="020B0604020202020204" pitchFamily="34" charset="0"/>
            </a:endParaRPr>
          </a:p>
          <a:p>
            <a:r>
              <a:rPr lang="nl-NL" dirty="0">
                <a:solidFill>
                  <a:schemeClr val="tx2"/>
                </a:solidFill>
                <a:effectLst/>
                <a:latin typeface="Arial" panose="020B0604020202020204" pitchFamily="34" charset="0"/>
                <a:cs typeface="Arial" panose="020B0604020202020204" pitchFamily="34" charset="0"/>
              </a:rPr>
              <a:t>De schriftelijke communicatie gaat via e-mail. Veel clubinformatie is te vinden op onze vernieuwde website </a:t>
            </a:r>
            <a:r>
              <a:rPr lang="nl-NL" u="sng" dirty="0" err="1">
                <a:solidFill>
                  <a:schemeClr val="tx2"/>
                </a:solidFill>
                <a:effectLst/>
                <a:latin typeface="Arial" panose="020B0604020202020204" pitchFamily="34" charset="0"/>
                <a:cs typeface="Arial" panose="020B0604020202020204" pitchFamily="34" charset="0"/>
              </a:rPr>
              <a:t>www.mcveteranen.nl</a:t>
            </a:r>
            <a:endParaRPr lang="nl-NL" dirty="0">
              <a:solidFill>
                <a:schemeClr val="tx2"/>
              </a:solidFill>
              <a:effectLst/>
              <a:latin typeface="Arial" panose="020B0604020202020204" pitchFamily="34" charset="0"/>
              <a:cs typeface="Arial" panose="020B0604020202020204" pitchFamily="34" charset="0"/>
            </a:endParaRPr>
          </a:p>
          <a:p>
            <a:r>
              <a:rPr lang="nl-NL" dirty="0">
                <a:solidFill>
                  <a:schemeClr val="tx2"/>
                </a:solidFill>
                <a:effectLst/>
                <a:latin typeface="Arial" panose="020B0604020202020204" pitchFamily="34" charset="0"/>
                <a:cs typeface="Arial" panose="020B0604020202020204" pitchFamily="34" charset="0"/>
              </a:rPr>
              <a:t>  </a:t>
            </a:r>
          </a:p>
          <a:p>
            <a:endParaRPr lang="nl-NL" dirty="0">
              <a:solidFill>
                <a:schemeClr val="tx2"/>
              </a:solidFill>
              <a:latin typeface="Arial" panose="020B0604020202020204" pitchFamily="34" charset="0"/>
              <a:cs typeface="Arial" panose="020B0604020202020204" pitchFamily="34" charset="0"/>
            </a:endParaRPr>
          </a:p>
          <a:p>
            <a:endParaRPr lang="nl-NL" dirty="0">
              <a:solidFill>
                <a:schemeClr val="tx2"/>
              </a:solidFill>
              <a:effectLst/>
              <a:latin typeface="Arial" panose="020B0604020202020204" pitchFamily="34" charset="0"/>
              <a:cs typeface="Arial" panose="020B0604020202020204" pitchFamily="34" charset="0"/>
            </a:endParaRPr>
          </a:p>
          <a:p>
            <a:r>
              <a:rPr lang="nl-NL" dirty="0">
                <a:solidFill>
                  <a:schemeClr val="tx2"/>
                </a:solidFill>
                <a:effectLst/>
                <a:latin typeface="Arial" panose="020B0604020202020204" pitchFamily="34" charset="0"/>
                <a:cs typeface="Arial" panose="020B0604020202020204" pitchFamily="34" charset="0"/>
              </a:rPr>
              <a:t>Namens de MC Veteranen op 1 januari 2023,</a:t>
            </a:r>
          </a:p>
          <a:p>
            <a:r>
              <a:rPr lang="nl-NL" dirty="0">
                <a:solidFill>
                  <a:schemeClr val="tx2"/>
                </a:solidFill>
                <a:effectLst/>
                <a:latin typeface="Arial" panose="020B0604020202020204" pitchFamily="34" charset="0"/>
                <a:cs typeface="Arial" panose="020B0604020202020204" pitchFamily="34" charset="0"/>
              </a:rPr>
              <a:t>Harry Aarts, secretaris</a:t>
            </a:r>
            <a:endParaRPr lang="nl-NL"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1056859"/>
      </p:ext>
    </p:extLst>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BA663E81-6AD1-D770-DBD2-586AF5CAAA37}"/>
              </a:ext>
            </a:extLst>
          </p:cNvPr>
          <p:cNvSpPr>
            <a:spLocks noGrp="1"/>
          </p:cNvSpPr>
          <p:nvPr>
            <p:ph type="sldNum" sz="quarter" idx="12"/>
          </p:nvPr>
        </p:nvSpPr>
        <p:spPr/>
        <p:txBody>
          <a:bodyPr/>
          <a:lstStyle/>
          <a:p>
            <a:fld id="{CF397710-D781-1A4F-8640-84B8EBA3A128}" type="slidenum">
              <a:rPr lang="nl-NL" smtClean="0"/>
              <a:t>15</a:t>
            </a:fld>
            <a:endParaRPr lang="nl-NL"/>
          </a:p>
        </p:txBody>
      </p:sp>
      <p:sp>
        <p:nvSpPr>
          <p:cNvPr id="2" name="Tekstvak 1">
            <a:extLst>
              <a:ext uri="{FF2B5EF4-FFF2-40B4-BE49-F238E27FC236}">
                <a16:creationId xmlns:a16="http://schemas.microsoft.com/office/drawing/2014/main" id="{237B12C5-6219-D8A2-417E-E3B8F74930B0}"/>
              </a:ext>
            </a:extLst>
          </p:cNvPr>
          <p:cNvSpPr txBox="1"/>
          <p:nvPr/>
        </p:nvSpPr>
        <p:spPr>
          <a:xfrm>
            <a:off x="406400" y="266700"/>
            <a:ext cx="7281160" cy="523220"/>
          </a:xfrm>
          <a:prstGeom prst="rect">
            <a:avLst/>
          </a:prstGeom>
          <a:noFill/>
        </p:spPr>
        <p:txBody>
          <a:bodyPr wrap="none" rtlCol="0">
            <a:spAutoFit/>
          </a:bodyPr>
          <a:lstStyle/>
          <a:p>
            <a:r>
              <a:rPr lang="nl-NL" sz="2800" b="1" dirty="0">
                <a:solidFill>
                  <a:schemeClr val="tx2"/>
                </a:solidFill>
                <a:latin typeface="Arial" panose="020B0604020202020204" pitchFamily="34" charset="0"/>
                <a:cs typeface="Arial" panose="020B0604020202020204" pitchFamily="34" charset="0"/>
              </a:rPr>
              <a:t>5.	Financieel jaarverslag penningmeester</a:t>
            </a:r>
          </a:p>
        </p:txBody>
      </p:sp>
      <p:pic>
        <p:nvPicPr>
          <p:cNvPr id="7" name="Afbeelding 6">
            <a:extLst>
              <a:ext uri="{FF2B5EF4-FFF2-40B4-BE49-F238E27FC236}">
                <a16:creationId xmlns:a16="http://schemas.microsoft.com/office/drawing/2014/main" id="{391005DB-A024-B415-8DE5-1EE7FCD8E6B7}"/>
              </a:ext>
            </a:extLst>
          </p:cNvPr>
          <p:cNvPicPr>
            <a:picLocks noChangeAspect="1"/>
          </p:cNvPicPr>
          <p:nvPr/>
        </p:nvPicPr>
        <p:blipFill>
          <a:blip r:embed="rId2"/>
          <a:stretch>
            <a:fillRect/>
          </a:stretch>
        </p:blipFill>
        <p:spPr>
          <a:xfrm>
            <a:off x="685800" y="1335018"/>
            <a:ext cx="7772400" cy="4002363"/>
          </a:xfrm>
          <a:prstGeom prst="rect">
            <a:avLst/>
          </a:prstGeom>
        </p:spPr>
      </p:pic>
    </p:spTree>
    <p:extLst>
      <p:ext uri="{BB962C8B-B14F-4D97-AF65-F5344CB8AC3E}">
        <p14:creationId xmlns:p14="http://schemas.microsoft.com/office/powerpoint/2010/main" val="1378433357"/>
      </p:ext>
    </p:extLst>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BA663E81-6AD1-D770-DBD2-586AF5CAAA37}"/>
              </a:ext>
            </a:extLst>
          </p:cNvPr>
          <p:cNvSpPr>
            <a:spLocks noGrp="1"/>
          </p:cNvSpPr>
          <p:nvPr>
            <p:ph type="sldNum" sz="quarter" idx="12"/>
          </p:nvPr>
        </p:nvSpPr>
        <p:spPr/>
        <p:txBody>
          <a:bodyPr/>
          <a:lstStyle/>
          <a:p>
            <a:fld id="{CF397710-D781-1A4F-8640-84B8EBA3A128}" type="slidenum">
              <a:rPr lang="nl-NL" smtClean="0"/>
              <a:t>16</a:t>
            </a:fld>
            <a:endParaRPr lang="nl-NL"/>
          </a:p>
        </p:txBody>
      </p:sp>
      <p:pic>
        <p:nvPicPr>
          <p:cNvPr id="3" name="Afbeelding 2">
            <a:extLst>
              <a:ext uri="{FF2B5EF4-FFF2-40B4-BE49-F238E27FC236}">
                <a16:creationId xmlns:a16="http://schemas.microsoft.com/office/drawing/2014/main" id="{3AD99045-2B71-66D2-7A57-67D3F1D17548}"/>
              </a:ext>
            </a:extLst>
          </p:cNvPr>
          <p:cNvPicPr>
            <a:picLocks noChangeAspect="1"/>
          </p:cNvPicPr>
          <p:nvPr/>
        </p:nvPicPr>
        <p:blipFill>
          <a:blip r:embed="rId2"/>
          <a:stretch>
            <a:fillRect/>
          </a:stretch>
        </p:blipFill>
        <p:spPr>
          <a:xfrm>
            <a:off x="615950" y="1713074"/>
            <a:ext cx="7772400" cy="2474478"/>
          </a:xfrm>
          <a:prstGeom prst="rect">
            <a:avLst/>
          </a:prstGeom>
        </p:spPr>
      </p:pic>
    </p:spTree>
    <p:extLst>
      <p:ext uri="{BB962C8B-B14F-4D97-AF65-F5344CB8AC3E}">
        <p14:creationId xmlns:p14="http://schemas.microsoft.com/office/powerpoint/2010/main" val="2126912124"/>
      </p:ext>
    </p:extLst>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BA663E81-6AD1-D770-DBD2-586AF5CAAA37}"/>
              </a:ext>
            </a:extLst>
          </p:cNvPr>
          <p:cNvSpPr>
            <a:spLocks noGrp="1"/>
          </p:cNvSpPr>
          <p:nvPr>
            <p:ph type="sldNum" sz="quarter" idx="12"/>
          </p:nvPr>
        </p:nvSpPr>
        <p:spPr/>
        <p:txBody>
          <a:bodyPr/>
          <a:lstStyle/>
          <a:p>
            <a:fld id="{CF397710-D781-1A4F-8640-84B8EBA3A128}" type="slidenum">
              <a:rPr lang="nl-NL" smtClean="0"/>
              <a:t>17</a:t>
            </a:fld>
            <a:endParaRPr lang="nl-NL"/>
          </a:p>
        </p:txBody>
      </p:sp>
      <p:sp>
        <p:nvSpPr>
          <p:cNvPr id="2" name="Tekstvak 1">
            <a:extLst>
              <a:ext uri="{FF2B5EF4-FFF2-40B4-BE49-F238E27FC236}">
                <a16:creationId xmlns:a16="http://schemas.microsoft.com/office/drawing/2014/main" id="{7B2E9B05-80B0-AF60-58E4-91C3CABE13D0}"/>
              </a:ext>
            </a:extLst>
          </p:cNvPr>
          <p:cNvSpPr txBox="1"/>
          <p:nvPr/>
        </p:nvSpPr>
        <p:spPr>
          <a:xfrm>
            <a:off x="406400" y="266700"/>
            <a:ext cx="8597225" cy="523220"/>
          </a:xfrm>
          <a:prstGeom prst="rect">
            <a:avLst/>
          </a:prstGeom>
          <a:noFill/>
        </p:spPr>
        <p:txBody>
          <a:bodyPr wrap="none" rtlCol="0">
            <a:spAutoFit/>
          </a:bodyPr>
          <a:lstStyle/>
          <a:p>
            <a:r>
              <a:rPr lang="nl-NL" sz="2800" b="1" dirty="0">
                <a:solidFill>
                  <a:schemeClr val="tx2"/>
                </a:solidFill>
                <a:latin typeface="Arial" panose="020B0604020202020204" pitchFamily="34" charset="0"/>
                <a:cs typeface="Arial" panose="020B0604020202020204" pitchFamily="34" charset="0"/>
              </a:rPr>
              <a:t>6.	Kascommissie en nieuwe wijze van declareren</a:t>
            </a:r>
          </a:p>
        </p:txBody>
      </p:sp>
      <p:pic>
        <p:nvPicPr>
          <p:cNvPr id="5" name="Afbeelding 4">
            <a:extLst>
              <a:ext uri="{FF2B5EF4-FFF2-40B4-BE49-F238E27FC236}">
                <a16:creationId xmlns:a16="http://schemas.microsoft.com/office/drawing/2014/main" id="{ADF8FA31-128E-F718-7A84-C889BF3B07F2}"/>
              </a:ext>
            </a:extLst>
          </p:cNvPr>
          <p:cNvPicPr>
            <a:picLocks noChangeAspect="1"/>
          </p:cNvPicPr>
          <p:nvPr/>
        </p:nvPicPr>
        <p:blipFill>
          <a:blip r:embed="rId2"/>
          <a:stretch>
            <a:fillRect/>
          </a:stretch>
        </p:blipFill>
        <p:spPr>
          <a:xfrm>
            <a:off x="4572000" y="1441450"/>
            <a:ext cx="3491202" cy="4518025"/>
          </a:xfrm>
          <a:prstGeom prst="rect">
            <a:avLst/>
          </a:prstGeom>
          <a:solidFill>
            <a:schemeClr val="bg1"/>
          </a:solidFill>
          <a:ln>
            <a:solidFill>
              <a:schemeClr val="tx2"/>
            </a:solidFill>
          </a:ln>
        </p:spPr>
      </p:pic>
    </p:spTree>
    <p:extLst>
      <p:ext uri="{BB962C8B-B14F-4D97-AF65-F5344CB8AC3E}">
        <p14:creationId xmlns:p14="http://schemas.microsoft.com/office/powerpoint/2010/main" val="2798398979"/>
      </p:ext>
    </p:extLst>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BA663E81-6AD1-D770-DBD2-586AF5CAAA37}"/>
              </a:ext>
            </a:extLst>
          </p:cNvPr>
          <p:cNvSpPr>
            <a:spLocks noGrp="1"/>
          </p:cNvSpPr>
          <p:nvPr>
            <p:ph type="sldNum" sz="quarter" idx="12"/>
          </p:nvPr>
        </p:nvSpPr>
        <p:spPr/>
        <p:txBody>
          <a:bodyPr/>
          <a:lstStyle/>
          <a:p>
            <a:fld id="{CF397710-D781-1A4F-8640-84B8EBA3A128}" type="slidenum">
              <a:rPr lang="nl-NL" smtClean="0"/>
              <a:t>18</a:t>
            </a:fld>
            <a:endParaRPr lang="nl-NL"/>
          </a:p>
        </p:txBody>
      </p:sp>
      <p:sp>
        <p:nvSpPr>
          <p:cNvPr id="2" name="Tekstvak 1">
            <a:extLst>
              <a:ext uri="{FF2B5EF4-FFF2-40B4-BE49-F238E27FC236}">
                <a16:creationId xmlns:a16="http://schemas.microsoft.com/office/drawing/2014/main" id="{791954EC-0668-CA52-76F8-707C6414953D}"/>
              </a:ext>
            </a:extLst>
          </p:cNvPr>
          <p:cNvSpPr txBox="1"/>
          <p:nvPr/>
        </p:nvSpPr>
        <p:spPr>
          <a:xfrm>
            <a:off x="406400" y="266700"/>
            <a:ext cx="5505033" cy="523220"/>
          </a:xfrm>
          <a:prstGeom prst="rect">
            <a:avLst/>
          </a:prstGeom>
          <a:noFill/>
        </p:spPr>
        <p:txBody>
          <a:bodyPr wrap="none" rtlCol="0">
            <a:spAutoFit/>
          </a:bodyPr>
          <a:lstStyle/>
          <a:p>
            <a:r>
              <a:rPr lang="nl-NL" sz="2800" b="1" dirty="0">
                <a:solidFill>
                  <a:schemeClr val="tx2"/>
                </a:solidFill>
                <a:latin typeface="Arial" panose="020B0604020202020204" pitchFamily="34" charset="0"/>
                <a:cs typeface="Arial" panose="020B0604020202020204" pitchFamily="34" charset="0"/>
              </a:rPr>
              <a:t>7.	Bestuurssamenstelling 2024</a:t>
            </a:r>
          </a:p>
        </p:txBody>
      </p:sp>
      <p:sp>
        <p:nvSpPr>
          <p:cNvPr id="3" name="Tekstvak 2">
            <a:extLst>
              <a:ext uri="{FF2B5EF4-FFF2-40B4-BE49-F238E27FC236}">
                <a16:creationId xmlns:a16="http://schemas.microsoft.com/office/drawing/2014/main" id="{86C75122-FFDA-707B-1F49-6870DFB8DE34}"/>
              </a:ext>
            </a:extLst>
          </p:cNvPr>
          <p:cNvSpPr txBox="1"/>
          <p:nvPr/>
        </p:nvSpPr>
        <p:spPr>
          <a:xfrm>
            <a:off x="889000" y="1231900"/>
            <a:ext cx="7454900" cy="1551130"/>
          </a:xfrm>
          <a:prstGeom prst="rect">
            <a:avLst/>
          </a:prstGeom>
          <a:noFill/>
        </p:spPr>
        <p:txBody>
          <a:bodyPr wrap="square" rtlCol="0">
            <a:spAutoFit/>
          </a:bodyPr>
          <a:lstStyle/>
          <a:p>
            <a:pPr>
              <a:lnSpc>
                <a:spcPts val="2880"/>
              </a:lnSpc>
            </a:pPr>
            <a:r>
              <a:rPr lang="nl-NL" sz="2200" dirty="0">
                <a:solidFill>
                  <a:schemeClr val="tx2"/>
                </a:solidFill>
                <a:latin typeface="Arial" panose="020B0604020202020204" pitchFamily="34" charset="0"/>
                <a:cs typeface="Arial" panose="020B0604020202020204" pitchFamily="34" charset="0"/>
              </a:rPr>
              <a:t>Het voorstel is om het aantal bestuursleden met ingang van het clubjaar 2024 terug te brengen van drie naar twee:</a:t>
            </a:r>
          </a:p>
          <a:p>
            <a:pPr marL="800100" lvl="1" indent="-342900">
              <a:lnSpc>
                <a:spcPts val="2880"/>
              </a:lnSpc>
              <a:buFont typeface="Arial" panose="020B0604020202020204" pitchFamily="34" charset="0"/>
              <a:buChar char="•"/>
            </a:pPr>
            <a:r>
              <a:rPr lang="nl-NL" sz="2200" dirty="0">
                <a:solidFill>
                  <a:schemeClr val="tx2"/>
                </a:solidFill>
                <a:latin typeface="Arial" panose="020B0604020202020204" pitchFamily="34" charset="0"/>
                <a:cs typeface="Arial" panose="020B0604020202020204" pitchFamily="34" charset="0"/>
              </a:rPr>
              <a:t>voorzitter</a:t>
            </a:r>
          </a:p>
          <a:p>
            <a:pPr marL="800100" lvl="1" indent="-342900">
              <a:lnSpc>
                <a:spcPts val="2880"/>
              </a:lnSpc>
              <a:buFont typeface="Arial" panose="020B0604020202020204" pitchFamily="34" charset="0"/>
              <a:buChar char="•"/>
            </a:pPr>
            <a:r>
              <a:rPr lang="nl-NL" sz="2200" dirty="0">
                <a:solidFill>
                  <a:schemeClr val="tx2"/>
                </a:solidFill>
                <a:latin typeface="Arial" panose="020B0604020202020204" pitchFamily="34" charset="0"/>
                <a:cs typeface="Arial" panose="020B0604020202020204" pitchFamily="34" charset="0"/>
              </a:rPr>
              <a:t>secretaris/penningmeester</a:t>
            </a:r>
          </a:p>
        </p:txBody>
      </p:sp>
    </p:spTree>
    <p:extLst>
      <p:ext uri="{BB962C8B-B14F-4D97-AF65-F5344CB8AC3E}">
        <p14:creationId xmlns:p14="http://schemas.microsoft.com/office/powerpoint/2010/main" val="547299915"/>
      </p:ext>
    </p:extLst>
  </p:cSld>
  <p:clrMapOvr>
    <a:masterClrMapping/>
  </p:clrMapOvr>
  <p:transition spd="slow">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BA663E81-6AD1-D770-DBD2-586AF5CAAA37}"/>
              </a:ext>
            </a:extLst>
          </p:cNvPr>
          <p:cNvSpPr>
            <a:spLocks noGrp="1"/>
          </p:cNvSpPr>
          <p:nvPr>
            <p:ph type="sldNum" sz="quarter" idx="12"/>
          </p:nvPr>
        </p:nvSpPr>
        <p:spPr/>
        <p:txBody>
          <a:bodyPr/>
          <a:lstStyle/>
          <a:p>
            <a:fld id="{CF397710-D781-1A4F-8640-84B8EBA3A128}" type="slidenum">
              <a:rPr lang="nl-NL" smtClean="0"/>
              <a:t>19</a:t>
            </a:fld>
            <a:endParaRPr lang="nl-NL"/>
          </a:p>
        </p:txBody>
      </p:sp>
      <p:sp>
        <p:nvSpPr>
          <p:cNvPr id="2" name="Tekstvak 1">
            <a:extLst>
              <a:ext uri="{FF2B5EF4-FFF2-40B4-BE49-F238E27FC236}">
                <a16:creationId xmlns:a16="http://schemas.microsoft.com/office/drawing/2014/main" id="{6D960659-C1DD-81E8-26C2-13B27DFF92BB}"/>
              </a:ext>
            </a:extLst>
          </p:cNvPr>
          <p:cNvSpPr txBox="1"/>
          <p:nvPr/>
        </p:nvSpPr>
        <p:spPr>
          <a:xfrm>
            <a:off x="406400" y="266700"/>
            <a:ext cx="6078908" cy="523220"/>
          </a:xfrm>
          <a:prstGeom prst="rect">
            <a:avLst/>
          </a:prstGeom>
          <a:noFill/>
        </p:spPr>
        <p:txBody>
          <a:bodyPr wrap="none" rtlCol="0">
            <a:spAutoFit/>
          </a:bodyPr>
          <a:lstStyle/>
          <a:p>
            <a:r>
              <a:rPr lang="nl-NL" sz="2800" b="1" dirty="0">
                <a:solidFill>
                  <a:schemeClr val="tx2"/>
                </a:solidFill>
                <a:latin typeface="Arial" panose="020B0604020202020204" pitchFamily="34" charset="0"/>
                <a:cs typeface="Arial" panose="020B0604020202020204" pitchFamily="34" charset="0"/>
              </a:rPr>
              <a:t>8.	Actieplan werving nieuwe leden</a:t>
            </a:r>
          </a:p>
        </p:txBody>
      </p:sp>
      <p:sp>
        <p:nvSpPr>
          <p:cNvPr id="3" name="Tekstvak 2">
            <a:extLst>
              <a:ext uri="{FF2B5EF4-FFF2-40B4-BE49-F238E27FC236}">
                <a16:creationId xmlns:a16="http://schemas.microsoft.com/office/drawing/2014/main" id="{95FB792F-8636-0A8F-452A-19A49B63DE75}"/>
              </a:ext>
            </a:extLst>
          </p:cNvPr>
          <p:cNvSpPr txBox="1"/>
          <p:nvPr/>
        </p:nvSpPr>
        <p:spPr>
          <a:xfrm>
            <a:off x="889000" y="1231900"/>
            <a:ext cx="7004050" cy="2672655"/>
          </a:xfrm>
          <a:prstGeom prst="rect">
            <a:avLst/>
          </a:prstGeom>
          <a:noFill/>
        </p:spPr>
        <p:txBody>
          <a:bodyPr wrap="square" rtlCol="0">
            <a:spAutoFit/>
          </a:bodyPr>
          <a:lstStyle/>
          <a:p>
            <a:pPr>
              <a:lnSpc>
                <a:spcPts val="2880"/>
              </a:lnSpc>
            </a:pPr>
            <a:r>
              <a:rPr lang="nl-NL" sz="2200" dirty="0">
                <a:solidFill>
                  <a:schemeClr val="tx2"/>
                </a:solidFill>
                <a:latin typeface="Arial" panose="020B0604020202020204" pitchFamily="34" charset="0"/>
                <a:cs typeface="Arial" panose="020B0604020202020204" pitchFamily="34" charset="0"/>
              </a:rPr>
              <a:t>Het aantal leden bedraagt nu 28 en loopt terug</a:t>
            </a:r>
          </a:p>
          <a:p>
            <a:pPr>
              <a:lnSpc>
                <a:spcPts val="2880"/>
              </a:lnSpc>
            </a:pPr>
            <a:endParaRPr lang="nl-NL" sz="2200" dirty="0">
              <a:solidFill>
                <a:schemeClr val="tx2"/>
              </a:solidFill>
              <a:latin typeface="Arial" panose="020B0604020202020204" pitchFamily="34" charset="0"/>
              <a:cs typeface="Arial" panose="020B0604020202020204" pitchFamily="34" charset="0"/>
            </a:endParaRPr>
          </a:p>
          <a:p>
            <a:pPr>
              <a:lnSpc>
                <a:spcPts val="2880"/>
              </a:lnSpc>
            </a:pPr>
            <a:r>
              <a:rPr lang="nl-NL" sz="2200" dirty="0">
                <a:solidFill>
                  <a:schemeClr val="tx2"/>
                </a:solidFill>
                <a:latin typeface="Arial" panose="020B0604020202020204" pitchFamily="34" charset="0"/>
                <a:cs typeface="Arial" panose="020B0604020202020204" pitchFamily="34" charset="0"/>
              </a:rPr>
              <a:t>Het is de bedoeling om een groepje te formeren die dingen bedenkt en uitvoert die er op zijn gericht het ledenaantal weer verder te verhogen</a:t>
            </a:r>
          </a:p>
          <a:p>
            <a:pPr>
              <a:lnSpc>
                <a:spcPts val="2880"/>
              </a:lnSpc>
            </a:pPr>
            <a:endParaRPr lang="nl-NL" sz="2200" dirty="0">
              <a:solidFill>
                <a:schemeClr val="tx2"/>
              </a:solidFill>
              <a:latin typeface="Arial" panose="020B0604020202020204" pitchFamily="34" charset="0"/>
              <a:cs typeface="Arial" panose="020B0604020202020204" pitchFamily="34" charset="0"/>
            </a:endParaRPr>
          </a:p>
          <a:p>
            <a:pPr>
              <a:lnSpc>
                <a:spcPts val="2880"/>
              </a:lnSpc>
            </a:pPr>
            <a:r>
              <a:rPr lang="nl-NL" sz="2200" dirty="0">
                <a:solidFill>
                  <a:schemeClr val="tx2"/>
                </a:solidFill>
                <a:latin typeface="Arial" panose="020B0604020202020204" pitchFamily="34" charset="0"/>
                <a:cs typeface="Arial" panose="020B0604020202020204" pitchFamily="34" charset="0"/>
              </a:rPr>
              <a:t>Doelstelling 2023: 5 nieuwe leden erbij</a:t>
            </a:r>
          </a:p>
        </p:txBody>
      </p:sp>
    </p:spTree>
    <p:extLst>
      <p:ext uri="{BB962C8B-B14F-4D97-AF65-F5344CB8AC3E}">
        <p14:creationId xmlns:p14="http://schemas.microsoft.com/office/powerpoint/2010/main" val="3987634760"/>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98E98109-6587-10F2-FC87-D769C7EDBBA7}"/>
              </a:ext>
            </a:extLst>
          </p:cNvPr>
          <p:cNvSpPr txBox="1"/>
          <p:nvPr/>
        </p:nvSpPr>
        <p:spPr>
          <a:xfrm>
            <a:off x="1242869" y="217912"/>
            <a:ext cx="6879832" cy="523220"/>
          </a:xfrm>
          <a:prstGeom prst="rect">
            <a:avLst/>
          </a:prstGeom>
          <a:noFill/>
        </p:spPr>
        <p:txBody>
          <a:bodyPr wrap="none" rtlCol="0">
            <a:spAutoFit/>
          </a:bodyPr>
          <a:lstStyle/>
          <a:p>
            <a:pPr algn="ctr"/>
            <a:r>
              <a:rPr lang="nl-NL" sz="2800" b="1" u="sng" dirty="0">
                <a:solidFill>
                  <a:srgbClr val="1F497D"/>
                </a:solidFill>
                <a:latin typeface="Arial" panose="020B0604020202020204" pitchFamily="34" charset="0"/>
                <a:cs typeface="Arial" panose="020B0604020202020204" pitchFamily="34" charset="0"/>
              </a:rPr>
              <a:t>Agenda Jaarvergadering MC Veteranen</a:t>
            </a:r>
          </a:p>
        </p:txBody>
      </p:sp>
      <p:sp>
        <p:nvSpPr>
          <p:cNvPr id="2" name="Tijdelijke aanduiding voor dianummer 1">
            <a:extLst>
              <a:ext uri="{FF2B5EF4-FFF2-40B4-BE49-F238E27FC236}">
                <a16:creationId xmlns:a16="http://schemas.microsoft.com/office/drawing/2014/main" id="{24BCF875-EDB2-CD21-D610-ACD1DDA003E6}"/>
              </a:ext>
            </a:extLst>
          </p:cNvPr>
          <p:cNvSpPr>
            <a:spLocks noGrp="1"/>
          </p:cNvSpPr>
          <p:nvPr>
            <p:ph type="sldNum" sz="quarter" idx="12"/>
          </p:nvPr>
        </p:nvSpPr>
        <p:spPr/>
        <p:txBody>
          <a:bodyPr/>
          <a:lstStyle/>
          <a:p>
            <a:fld id="{CF397710-D781-1A4F-8640-84B8EBA3A128}" type="slidenum">
              <a:rPr lang="nl-NL" smtClean="0"/>
              <a:t>2</a:t>
            </a:fld>
            <a:endParaRPr lang="nl-NL"/>
          </a:p>
        </p:txBody>
      </p:sp>
      <p:sp>
        <p:nvSpPr>
          <p:cNvPr id="3" name="Tekstvak 2">
            <a:extLst>
              <a:ext uri="{FF2B5EF4-FFF2-40B4-BE49-F238E27FC236}">
                <a16:creationId xmlns:a16="http://schemas.microsoft.com/office/drawing/2014/main" id="{17F402EF-30A8-32CF-04D6-2769114F7E74}"/>
              </a:ext>
            </a:extLst>
          </p:cNvPr>
          <p:cNvSpPr txBox="1"/>
          <p:nvPr/>
        </p:nvSpPr>
        <p:spPr>
          <a:xfrm>
            <a:off x="1690773" y="921925"/>
            <a:ext cx="6431928" cy="5616987"/>
          </a:xfrm>
          <a:prstGeom prst="rect">
            <a:avLst/>
          </a:prstGeom>
          <a:noFill/>
        </p:spPr>
        <p:txBody>
          <a:bodyPr wrap="square" rtlCol="0">
            <a:spAutoFit/>
          </a:bodyPr>
          <a:lstStyle/>
          <a:p>
            <a:pPr marL="457200" indent="-457200">
              <a:lnSpc>
                <a:spcPts val="3080"/>
              </a:lnSpc>
              <a:buFont typeface="+mj-lt"/>
              <a:buAutoNum type="arabicPeriod"/>
            </a:pPr>
            <a:r>
              <a:rPr lang="nl-NL" sz="2000" dirty="0">
                <a:solidFill>
                  <a:schemeClr val="tx2"/>
                </a:solidFill>
                <a:latin typeface="Arial" panose="020B0604020202020204" pitchFamily="34" charset="0"/>
                <a:cs typeface="Arial" panose="020B0604020202020204" pitchFamily="34" charset="0"/>
              </a:rPr>
              <a:t>Opening, welkom</a:t>
            </a:r>
          </a:p>
          <a:p>
            <a:pPr marL="457200" indent="-457200">
              <a:lnSpc>
                <a:spcPts val="3080"/>
              </a:lnSpc>
              <a:buFont typeface="+mj-lt"/>
              <a:buAutoNum type="arabicPeriod"/>
            </a:pPr>
            <a:r>
              <a:rPr lang="nl-NL" sz="2000" dirty="0">
                <a:solidFill>
                  <a:schemeClr val="tx2"/>
                </a:solidFill>
                <a:latin typeface="Arial" panose="020B0604020202020204" pitchFamily="34" charset="0"/>
                <a:cs typeface="Arial" panose="020B0604020202020204" pitchFamily="34" charset="0"/>
              </a:rPr>
              <a:t>Verslag vorige vergadering (17 oktober 2022)</a:t>
            </a:r>
          </a:p>
          <a:p>
            <a:pPr marL="457200" indent="-457200">
              <a:lnSpc>
                <a:spcPts val="3080"/>
              </a:lnSpc>
              <a:buFont typeface="+mj-lt"/>
              <a:buAutoNum type="arabicPeriod"/>
            </a:pPr>
            <a:r>
              <a:rPr lang="nl-NL" sz="2000" dirty="0">
                <a:solidFill>
                  <a:schemeClr val="tx2"/>
                </a:solidFill>
                <a:latin typeface="Arial" panose="020B0604020202020204" pitchFamily="34" charset="0"/>
                <a:cs typeface="Arial" panose="020B0604020202020204" pitchFamily="34" charset="0"/>
              </a:rPr>
              <a:t>Mededelingen</a:t>
            </a:r>
          </a:p>
          <a:p>
            <a:pPr marL="457200" indent="-457200">
              <a:lnSpc>
                <a:spcPts val="3080"/>
              </a:lnSpc>
              <a:buFont typeface="+mj-lt"/>
              <a:buAutoNum type="arabicPeriod"/>
            </a:pPr>
            <a:r>
              <a:rPr lang="nl-NL" sz="2000" dirty="0">
                <a:solidFill>
                  <a:schemeClr val="tx2"/>
                </a:solidFill>
                <a:latin typeface="Arial" panose="020B0604020202020204" pitchFamily="34" charset="0"/>
                <a:cs typeface="Arial" panose="020B0604020202020204" pitchFamily="34" charset="0"/>
              </a:rPr>
              <a:t>Sociaal jaarverslag secretaris</a:t>
            </a:r>
          </a:p>
          <a:p>
            <a:pPr marL="457200" indent="-457200">
              <a:lnSpc>
                <a:spcPts val="3080"/>
              </a:lnSpc>
              <a:buFont typeface="+mj-lt"/>
              <a:buAutoNum type="arabicPeriod"/>
            </a:pPr>
            <a:r>
              <a:rPr lang="nl-NL" sz="2000" dirty="0">
                <a:solidFill>
                  <a:schemeClr val="tx2"/>
                </a:solidFill>
                <a:latin typeface="Arial" panose="020B0604020202020204" pitchFamily="34" charset="0"/>
                <a:cs typeface="Arial" panose="020B0604020202020204" pitchFamily="34" charset="0"/>
              </a:rPr>
              <a:t>Financieel jaarverslag penningmeester</a:t>
            </a:r>
          </a:p>
          <a:p>
            <a:pPr marL="457200" indent="-457200">
              <a:lnSpc>
                <a:spcPts val="3080"/>
              </a:lnSpc>
              <a:buFont typeface="+mj-lt"/>
              <a:buAutoNum type="arabicPeriod"/>
            </a:pPr>
            <a:r>
              <a:rPr lang="nl-NL" sz="2000" dirty="0">
                <a:solidFill>
                  <a:schemeClr val="tx2"/>
                </a:solidFill>
                <a:latin typeface="Arial" panose="020B0604020202020204" pitchFamily="34" charset="0"/>
                <a:cs typeface="Arial" panose="020B0604020202020204" pitchFamily="34" charset="0"/>
              </a:rPr>
              <a:t>Kascommissie en nieuwe wijze van declareren</a:t>
            </a:r>
          </a:p>
          <a:p>
            <a:pPr marL="457200" indent="-457200">
              <a:lnSpc>
                <a:spcPts val="3080"/>
              </a:lnSpc>
              <a:buFont typeface="+mj-lt"/>
              <a:buAutoNum type="arabicPeriod"/>
            </a:pPr>
            <a:r>
              <a:rPr lang="nl-NL" sz="2000" dirty="0">
                <a:solidFill>
                  <a:schemeClr val="tx2"/>
                </a:solidFill>
                <a:latin typeface="Arial" panose="020B0604020202020204" pitchFamily="34" charset="0"/>
                <a:cs typeface="Arial" panose="020B0604020202020204" pitchFamily="34" charset="0"/>
              </a:rPr>
              <a:t>Bestuurssamenstelling 2024</a:t>
            </a:r>
          </a:p>
          <a:p>
            <a:pPr marL="457200" indent="-457200">
              <a:lnSpc>
                <a:spcPts val="3080"/>
              </a:lnSpc>
              <a:buFont typeface="+mj-lt"/>
              <a:buAutoNum type="arabicPeriod"/>
            </a:pPr>
            <a:r>
              <a:rPr lang="nl-NL" sz="2000" dirty="0">
                <a:solidFill>
                  <a:schemeClr val="tx2"/>
                </a:solidFill>
                <a:latin typeface="Arial" panose="020B0604020202020204" pitchFamily="34" charset="0"/>
                <a:cs typeface="Arial" panose="020B0604020202020204" pitchFamily="34" charset="0"/>
              </a:rPr>
              <a:t>Actieplan werving nieuwe leden</a:t>
            </a:r>
          </a:p>
          <a:p>
            <a:pPr marL="457200" indent="-457200">
              <a:lnSpc>
                <a:spcPts val="3080"/>
              </a:lnSpc>
              <a:buFont typeface="+mj-lt"/>
              <a:buAutoNum type="arabicPeriod"/>
            </a:pPr>
            <a:r>
              <a:rPr lang="nl-NL" sz="2000" dirty="0">
                <a:solidFill>
                  <a:schemeClr val="tx2"/>
                </a:solidFill>
                <a:latin typeface="Arial" panose="020B0604020202020204" pitchFamily="34" charset="0"/>
                <a:cs typeface="Arial" panose="020B0604020202020204" pitchFamily="34" charset="0"/>
              </a:rPr>
              <a:t>Organisatie van clubritten</a:t>
            </a:r>
          </a:p>
          <a:p>
            <a:pPr marL="457200" indent="-457200">
              <a:lnSpc>
                <a:spcPts val="3080"/>
              </a:lnSpc>
              <a:buFont typeface="+mj-lt"/>
              <a:buAutoNum type="arabicPeriod"/>
            </a:pPr>
            <a:r>
              <a:rPr lang="nl-NL" sz="2000" dirty="0">
                <a:solidFill>
                  <a:schemeClr val="tx2"/>
                </a:solidFill>
                <a:latin typeface="Arial" panose="020B0604020202020204" pitchFamily="34" charset="0"/>
                <a:cs typeface="Arial" panose="020B0604020202020204" pitchFamily="34" charset="0"/>
              </a:rPr>
              <a:t>Het jaarprogramma</a:t>
            </a:r>
          </a:p>
          <a:p>
            <a:pPr marL="457200" indent="-457200">
              <a:lnSpc>
                <a:spcPts val="3080"/>
              </a:lnSpc>
              <a:buFont typeface="+mj-lt"/>
              <a:buAutoNum type="arabicPeriod"/>
            </a:pPr>
            <a:r>
              <a:rPr lang="nl-NL" sz="2000" dirty="0">
                <a:solidFill>
                  <a:schemeClr val="tx2"/>
                </a:solidFill>
                <a:latin typeface="Arial" panose="020B0604020202020204" pitchFamily="34" charset="0"/>
                <a:cs typeface="Arial" panose="020B0604020202020204" pitchFamily="34" charset="0"/>
              </a:rPr>
              <a:t>De nieuwe wijze van communiceren</a:t>
            </a:r>
          </a:p>
          <a:p>
            <a:pPr marL="457200" indent="-457200">
              <a:lnSpc>
                <a:spcPts val="3080"/>
              </a:lnSpc>
              <a:buFont typeface="+mj-lt"/>
              <a:buAutoNum type="arabicPeriod"/>
            </a:pPr>
            <a:r>
              <a:rPr lang="nl-NL" sz="2000" dirty="0">
                <a:solidFill>
                  <a:schemeClr val="tx2"/>
                </a:solidFill>
                <a:latin typeface="Arial" panose="020B0604020202020204" pitchFamily="34" charset="0"/>
                <a:cs typeface="Arial" panose="020B0604020202020204" pitchFamily="34" charset="0"/>
              </a:rPr>
              <a:t>De nieuwe website</a:t>
            </a:r>
          </a:p>
          <a:p>
            <a:pPr marL="457200" indent="-457200">
              <a:lnSpc>
                <a:spcPts val="3080"/>
              </a:lnSpc>
              <a:buFont typeface="+mj-lt"/>
              <a:buAutoNum type="arabicPeriod"/>
            </a:pPr>
            <a:r>
              <a:rPr lang="nl-NL" sz="2000" dirty="0">
                <a:solidFill>
                  <a:schemeClr val="tx2"/>
                </a:solidFill>
                <a:latin typeface="Arial" panose="020B0604020202020204" pitchFamily="34" charset="0"/>
                <a:cs typeface="Arial" panose="020B0604020202020204" pitchFamily="34" charset="0"/>
              </a:rPr>
              <a:t>Rondvraag</a:t>
            </a:r>
          </a:p>
          <a:p>
            <a:pPr marL="457200" indent="-457200">
              <a:lnSpc>
                <a:spcPts val="3080"/>
              </a:lnSpc>
              <a:buFont typeface="+mj-lt"/>
              <a:buAutoNum type="arabicPeriod"/>
            </a:pPr>
            <a:r>
              <a:rPr lang="nl-NL" sz="2000" dirty="0">
                <a:solidFill>
                  <a:schemeClr val="tx2"/>
                </a:solidFill>
                <a:latin typeface="Arial" panose="020B0604020202020204" pitchFamily="34" charset="0"/>
                <a:cs typeface="Arial" panose="020B0604020202020204" pitchFamily="34" charset="0"/>
              </a:rPr>
              <a:t>Sluiting, gezellig samenzijn</a:t>
            </a:r>
          </a:p>
        </p:txBody>
      </p:sp>
    </p:spTree>
    <p:extLst>
      <p:ext uri="{BB962C8B-B14F-4D97-AF65-F5344CB8AC3E}">
        <p14:creationId xmlns:p14="http://schemas.microsoft.com/office/powerpoint/2010/main" val="1989780032"/>
      </p:ext>
    </p:extLst>
  </p:cSld>
  <p:clrMapOvr>
    <a:masterClrMapping/>
  </p:clrMapOvr>
  <p:transition spd="slow">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BA663E81-6AD1-D770-DBD2-586AF5CAAA37}"/>
              </a:ext>
            </a:extLst>
          </p:cNvPr>
          <p:cNvSpPr>
            <a:spLocks noGrp="1"/>
          </p:cNvSpPr>
          <p:nvPr>
            <p:ph type="sldNum" sz="quarter" idx="12"/>
          </p:nvPr>
        </p:nvSpPr>
        <p:spPr/>
        <p:txBody>
          <a:bodyPr/>
          <a:lstStyle/>
          <a:p>
            <a:fld id="{CF397710-D781-1A4F-8640-84B8EBA3A128}" type="slidenum">
              <a:rPr lang="nl-NL" smtClean="0"/>
              <a:t>20</a:t>
            </a:fld>
            <a:endParaRPr lang="nl-NL"/>
          </a:p>
        </p:txBody>
      </p:sp>
      <p:sp>
        <p:nvSpPr>
          <p:cNvPr id="2" name="Tekstvak 1">
            <a:extLst>
              <a:ext uri="{FF2B5EF4-FFF2-40B4-BE49-F238E27FC236}">
                <a16:creationId xmlns:a16="http://schemas.microsoft.com/office/drawing/2014/main" id="{C5BD1AC0-7699-5FB0-09A8-8C6858CB50F0}"/>
              </a:ext>
            </a:extLst>
          </p:cNvPr>
          <p:cNvSpPr txBox="1"/>
          <p:nvPr/>
        </p:nvSpPr>
        <p:spPr>
          <a:xfrm>
            <a:off x="406400" y="266700"/>
            <a:ext cx="7540847" cy="523220"/>
          </a:xfrm>
          <a:prstGeom prst="rect">
            <a:avLst/>
          </a:prstGeom>
          <a:noFill/>
        </p:spPr>
        <p:txBody>
          <a:bodyPr wrap="none" rtlCol="0">
            <a:spAutoFit/>
          </a:bodyPr>
          <a:lstStyle/>
          <a:p>
            <a:r>
              <a:rPr lang="nl-NL" sz="2800" b="1" dirty="0">
                <a:solidFill>
                  <a:schemeClr val="tx2"/>
                </a:solidFill>
                <a:latin typeface="Arial" panose="020B0604020202020204" pitchFamily="34" charset="0"/>
                <a:cs typeface="Arial" panose="020B0604020202020204" pitchFamily="34" charset="0"/>
              </a:rPr>
              <a:t>9.	Organisatie van clubritten (stappenplan)</a:t>
            </a:r>
          </a:p>
        </p:txBody>
      </p:sp>
      <p:sp>
        <p:nvSpPr>
          <p:cNvPr id="5" name="Tekstvak 4">
            <a:extLst>
              <a:ext uri="{FF2B5EF4-FFF2-40B4-BE49-F238E27FC236}">
                <a16:creationId xmlns:a16="http://schemas.microsoft.com/office/drawing/2014/main" id="{A06E884C-29DB-6323-9246-AA9BB623E534}"/>
              </a:ext>
            </a:extLst>
          </p:cNvPr>
          <p:cNvSpPr txBox="1"/>
          <p:nvPr/>
        </p:nvSpPr>
        <p:spPr>
          <a:xfrm>
            <a:off x="406400" y="1009531"/>
            <a:ext cx="8280400" cy="5909310"/>
          </a:xfrm>
          <a:prstGeom prst="rect">
            <a:avLst/>
          </a:prstGeom>
          <a:noFill/>
        </p:spPr>
        <p:txBody>
          <a:bodyPr wrap="square" rtlCol="0">
            <a:spAutoFit/>
          </a:bodyPr>
          <a:lstStyle/>
          <a:p>
            <a:pPr>
              <a:tabLst>
                <a:tab pos="450215" algn="l"/>
                <a:tab pos="900430" algn="l"/>
              </a:tabLst>
            </a:pPr>
            <a:r>
              <a:rPr lang="nl-NL" sz="1600" b="1" dirty="0">
                <a:solidFill>
                  <a:schemeClr val="tx2"/>
                </a:solidFill>
                <a:effectLst/>
                <a:highlight>
                  <a:srgbClr val="FFFF00"/>
                </a:highlight>
                <a:latin typeface="Arial" panose="020B0604020202020204" pitchFamily="34" charset="0"/>
                <a:ea typeface="MS Mincho" panose="02020609040205080304" pitchFamily="49" charset="-128"/>
                <a:cs typeface="Arial" panose="020B0604020202020204" pitchFamily="34" charset="0"/>
              </a:rPr>
              <a:t>Stap 1 t/m 5 wordt uitgevoerd door specialisten op dit gebied. </a:t>
            </a:r>
          </a:p>
          <a:p>
            <a:pPr>
              <a:tabLst>
                <a:tab pos="450215" algn="l"/>
                <a:tab pos="900430" algn="l"/>
              </a:tabLst>
            </a:pPr>
            <a:r>
              <a:rPr lang="nl-NL" sz="1600" b="1" dirty="0">
                <a:solidFill>
                  <a:schemeClr val="tx2"/>
                </a:solidFill>
                <a:effectLst/>
                <a:highlight>
                  <a:srgbClr val="FFFF00"/>
                </a:highlight>
                <a:latin typeface="Arial" panose="020B0604020202020204" pitchFamily="34" charset="0"/>
                <a:ea typeface="MS Mincho" panose="02020609040205080304" pitchFamily="49" charset="-128"/>
                <a:cs typeface="Arial" panose="020B0604020202020204" pitchFamily="34" charset="0"/>
              </a:rPr>
              <a:t>Op het einde van stap 5 ligt de rit als het ware </a:t>
            </a:r>
            <a:r>
              <a:rPr lang="nl-NL" sz="1600" b="1" u="sng" dirty="0">
                <a:solidFill>
                  <a:schemeClr val="tx2"/>
                </a:solidFill>
                <a:effectLst/>
                <a:highlight>
                  <a:srgbClr val="FFFF00"/>
                </a:highlight>
                <a:latin typeface="Arial" panose="020B0604020202020204" pitchFamily="34" charset="0"/>
                <a:ea typeface="MS Mincho" panose="02020609040205080304" pitchFamily="49" charset="-128"/>
                <a:cs typeface="Arial" panose="020B0604020202020204" pitchFamily="34" charset="0"/>
              </a:rPr>
              <a:t>voorgekookt</a:t>
            </a:r>
            <a:r>
              <a:rPr lang="nl-NL" sz="1600" b="1" dirty="0">
                <a:solidFill>
                  <a:schemeClr val="tx2"/>
                </a:solidFill>
                <a:effectLst/>
                <a:highlight>
                  <a:srgbClr val="FFFF00"/>
                </a:highlight>
                <a:latin typeface="Arial" panose="020B0604020202020204" pitchFamily="34" charset="0"/>
                <a:ea typeface="MS Mincho" panose="02020609040205080304" pitchFamily="49" charset="-128"/>
                <a:cs typeface="Arial" panose="020B0604020202020204" pitchFamily="34" charset="0"/>
              </a:rPr>
              <a:t> klaar voor de ritleider</a:t>
            </a:r>
            <a:endParaRPr lang="nl-NL" sz="1600" dirty="0">
              <a:solidFill>
                <a:schemeClr val="tx2"/>
              </a:solidFill>
              <a:effectLst/>
              <a:latin typeface="Arial" panose="020B0604020202020204" pitchFamily="34" charset="0"/>
              <a:ea typeface="MS Mincho" panose="02020609040205080304" pitchFamily="49" charset="-128"/>
              <a:cs typeface="Arial" panose="020B0604020202020204" pitchFamily="34" charset="0"/>
            </a:endParaRPr>
          </a:p>
          <a:p>
            <a:pPr>
              <a:tabLst>
                <a:tab pos="450215" algn="l"/>
                <a:tab pos="900430" algn="l"/>
              </a:tabLst>
            </a:pPr>
            <a:r>
              <a:rPr lang="nl-NL" sz="1100" dirty="0">
                <a:solidFill>
                  <a:schemeClr val="tx2"/>
                </a:solidFill>
                <a:effectLst/>
                <a:latin typeface="Arial" panose="020B0604020202020204" pitchFamily="34" charset="0"/>
                <a:ea typeface="MS Mincho" panose="02020609040205080304" pitchFamily="49" charset="-128"/>
                <a:cs typeface="Arial" panose="020B0604020202020204" pitchFamily="34" charset="0"/>
              </a:rPr>
              <a:t> </a:t>
            </a:r>
          </a:p>
          <a:p>
            <a:r>
              <a:rPr lang="nl-NL" sz="1100" dirty="0">
                <a:solidFill>
                  <a:schemeClr val="tx2"/>
                </a:solidFill>
                <a:effectLst/>
                <a:latin typeface="Arial" panose="020B0604020202020204" pitchFamily="34" charset="0"/>
                <a:ea typeface="MS Mincho" panose="02020609040205080304" pitchFamily="49" charset="-128"/>
                <a:cs typeface="Arial" panose="020B0604020202020204" pitchFamily="34" charset="0"/>
              </a:rPr>
              <a:t> </a:t>
            </a:r>
          </a:p>
          <a:p>
            <a:pPr marL="270510" indent="-270510">
              <a:tabLst>
                <a:tab pos="450215" algn="l"/>
                <a:tab pos="900430" algn="l"/>
              </a:tabLst>
            </a:pPr>
            <a:r>
              <a:rPr lang="nl-NL" sz="2000" b="1" dirty="0">
                <a:solidFill>
                  <a:schemeClr val="tx2"/>
                </a:solidFill>
                <a:effectLst/>
                <a:latin typeface="Arial" panose="020B0604020202020204" pitchFamily="34" charset="0"/>
                <a:ea typeface="MS Mincho" panose="02020609040205080304" pitchFamily="49" charset="-128"/>
                <a:cs typeface="Arial" panose="020B0604020202020204" pitchFamily="34" charset="0"/>
              </a:rPr>
              <a:t>1.</a:t>
            </a:r>
            <a:r>
              <a:rPr lang="nl-NL" sz="2000" dirty="0">
                <a:solidFill>
                  <a:schemeClr val="tx2"/>
                </a:solidFill>
                <a:effectLst/>
                <a:latin typeface="Arial" panose="020B0604020202020204" pitchFamily="34" charset="0"/>
                <a:ea typeface="MS Mincho" panose="02020609040205080304" pitchFamily="49" charset="-128"/>
                <a:cs typeface="Arial" panose="020B0604020202020204" pitchFamily="34" charset="0"/>
              </a:rPr>
              <a:t>	</a:t>
            </a:r>
            <a:r>
              <a:rPr lang="nl-NL" sz="2000" b="1" dirty="0">
                <a:solidFill>
                  <a:schemeClr val="tx2"/>
                </a:solidFill>
                <a:effectLst/>
                <a:latin typeface="Arial" panose="020B0604020202020204" pitchFamily="34" charset="0"/>
                <a:ea typeface="MS Mincho" panose="02020609040205080304" pitchFamily="49" charset="-128"/>
                <a:cs typeface="Arial" panose="020B0604020202020204" pitchFamily="34" charset="0"/>
              </a:rPr>
              <a:t>Op de computer (bij voorkeur in </a:t>
            </a:r>
            <a:r>
              <a:rPr lang="nl-NL" sz="2000" b="1" dirty="0" err="1">
                <a:solidFill>
                  <a:schemeClr val="tx2"/>
                </a:solidFill>
                <a:effectLst/>
                <a:latin typeface="Arial" panose="020B0604020202020204" pitchFamily="34" charset="0"/>
                <a:ea typeface="MS Mincho" panose="02020609040205080304" pitchFamily="49" charset="-128"/>
                <a:cs typeface="Arial" panose="020B0604020202020204" pitchFamily="34" charset="0"/>
              </a:rPr>
              <a:t>Basecamp</a:t>
            </a:r>
            <a:r>
              <a:rPr lang="nl-NL" sz="2000" b="1" dirty="0">
                <a:solidFill>
                  <a:schemeClr val="tx2"/>
                </a:solidFill>
                <a:effectLst/>
                <a:latin typeface="Arial" panose="020B0604020202020204" pitchFamily="34" charset="0"/>
                <a:ea typeface="MS Mincho" panose="02020609040205080304" pitchFamily="49" charset="-128"/>
                <a:cs typeface="Arial" panose="020B0604020202020204" pitchFamily="34" charset="0"/>
              </a:rPr>
              <a:t>), maak een rit</a:t>
            </a:r>
            <a:endParaRPr lang="nl-NL" sz="2000" dirty="0">
              <a:solidFill>
                <a:schemeClr val="tx2"/>
              </a:solidFill>
              <a:effectLst/>
              <a:latin typeface="Arial" panose="020B0604020202020204" pitchFamily="34" charset="0"/>
              <a:ea typeface="MS Mincho" panose="02020609040205080304" pitchFamily="49" charset="-128"/>
              <a:cs typeface="Arial" panose="020B0604020202020204" pitchFamily="34" charset="0"/>
            </a:endParaRPr>
          </a:p>
          <a:p>
            <a:pPr>
              <a:tabLst>
                <a:tab pos="450215" algn="l"/>
                <a:tab pos="540385" algn="l"/>
                <a:tab pos="900430" algn="l"/>
              </a:tabLst>
            </a:pPr>
            <a:r>
              <a:rPr lang="nl-NL" sz="1600" dirty="0">
                <a:solidFill>
                  <a:schemeClr val="bg1">
                    <a:lumMod val="65000"/>
                  </a:schemeClr>
                </a:solidFill>
                <a:effectLst/>
                <a:latin typeface="Arial" panose="020B0604020202020204" pitchFamily="34" charset="0"/>
                <a:ea typeface="MS Mincho" panose="02020609040205080304" pitchFamily="49" charset="-128"/>
                <a:cs typeface="Arial" panose="020B0604020202020204" pitchFamily="34" charset="0"/>
              </a:rPr>
              <a:t>	a.	Maak een nieuwe lijst aan</a:t>
            </a:r>
          </a:p>
          <a:p>
            <a:pPr>
              <a:tabLst>
                <a:tab pos="450215" algn="l"/>
                <a:tab pos="540385" algn="l"/>
              </a:tabLst>
            </a:pPr>
            <a:r>
              <a:rPr lang="nl-NL" sz="1600" dirty="0">
                <a:solidFill>
                  <a:schemeClr val="bg1">
                    <a:lumMod val="65000"/>
                  </a:schemeClr>
                </a:solidFill>
                <a:effectLst/>
                <a:latin typeface="Arial" panose="020B0604020202020204" pitchFamily="34" charset="0"/>
                <a:ea typeface="MS Mincho" panose="02020609040205080304" pitchFamily="49" charset="-128"/>
                <a:cs typeface="Arial" panose="020B0604020202020204" pitchFamily="34" charset="0"/>
              </a:rPr>
              <a:t>	b.	Maak een </a:t>
            </a:r>
            <a:r>
              <a:rPr lang="nl-NL" sz="1600" dirty="0" err="1">
                <a:solidFill>
                  <a:schemeClr val="bg1">
                    <a:lumMod val="65000"/>
                  </a:schemeClr>
                </a:solidFill>
                <a:effectLst/>
                <a:latin typeface="Arial" panose="020B0604020202020204" pitchFamily="34" charset="0"/>
                <a:ea typeface="MS Mincho" panose="02020609040205080304" pitchFamily="49" charset="-128"/>
                <a:cs typeface="Arial" panose="020B0604020202020204" pitchFamily="34" charset="0"/>
              </a:rPr>
              <a:t>waypoint</a:t>
            </a:r>
            <a:r>
              <a:rPr lang="nl-NL" sz="1600" dirty="0">
                <a:solidFill>
                  <a:schemeClr val="bg1">
                    <a:lumMod val="65000"/>
                  </a:schemeClr>
                </a:solidFill>
                <a:effectLst/>
                <a:latin typeface="Arial" panose="020B0604020202020204" pitchFamily="34" charset="0"/>
                <a:ea typeface="MS Mincho" panose="02020609040205080304" pitchFamily="49" charset="-128"/>
                <a:cs typeface="Arial" panose="020B0604020202020204" pitchFamily="34" charset="0"/>
              </a:rPr>
              <a:t> voor het vertrekpunt en het eindpunt van de route</a:t>
            </a:r>
          </a:p>
          <a:p>
            <a:pPr>
              <a:tabLst>
                <a:tab pos="450215" algn="l"/>
                <a:tab pos="540385" algn="l"/>
              </a:tabLst>
            </a:pPr>
            <a:r>
              <a:rPr lang="nl-NL" sz="1600" dirty="0">
                <a:solidFill>
                  <a:schemeClr val="bg1">
                    <a:lumMod val="65000"/>
                  </a:schemeClr>
                </a:solidFill>
                <a:effectLst/>
                <a:latin typeface="Arial" panose="020B0604020202020204" pitchFamily="34" charset="0"/>
                <a:ea typeface="MS Mincho" panose="02020609040205080304" pitchFamily="49" charset="-128"/>
                <a:cs typeface="Arial" panose="020B0604020202020204" pitchFamily="34" charset="0"/>
              </a:rPr>
              <a:t>	c.	Maak een rit; begin bij het beginpunt en eindig bij het eindpunt </a:t>
            </a:r>
          </a:p>
          <a:p>
            <a:pPr>
              <a:tabLst>
                <a:tab pos="450215" algn="l"/>
                <a:tab pos="540385" algn="l"/>
                <a:tab pos="630555" algn="l"/>
                <a:tab pos="900430" algn="l"/>
              </a:tabLst>
            </a:pPr>
            <a:r>
              <a:rPr lang="nl-NL" sz="1600" dirty="0">
                <a:solidFill>
                  <a:schemeClr val="bg1">
                    <a:lumMod val="65000"/>
                  </a:schemeClr>
                </a:solidFill>
                <a:effectLst/>
                <a:latin typeface="Arial" panose="020B0604020202020204" pitchFamily="34" charset="0"/>
                <a:ea typeface="MS Mincho" panose="02020609040205080304" pitchFamily="49" charset="-128"/>
                <a:cs typeface="Arial" panose="020B0604020202020204" pitchFamily="34" charset="0"/>
              </a:rPr>
              <a:t>	d.		Leg in de route het koffie- en lunchadres vast </a:t>
            </a:r>
          </a:p>
          <a:p>
            <a:pPr>
              <a:tabLst>
                <a:tab pos="450215" algn="l"/>
                <a:tab pos="540385" algn="l"/>
              </a:tabLst>
            </a:pPr>
            <a:r>
              <a:rPr lang="nl-NL" sz="1600" dirty="0">
                <a:solidFill>
                  <a:schemeClr val="bg1">
                    <a:lumMod val="65000"/>
                  </a:schemeClr>
                </a:solidFill>
                <a:effectLst/>
                <a:latin typeface="Arial" panose="020B0604020202020204" pitchFamily="34" charset="0"/>
                <a:ea typeface="MS Mincho" panose="02020609040205080304" pitchFamily="49" charset="-128"/>
                <a:cs typeface="Arial" panose="020B0604020202020204" pitchFamily="34" charset="0"/>
              </a:rPr>
              <a:t>	e.	Zend de route naar je Garmin</a:t>
            </a:r>
          </a:p>
          <a:p>
            <a:pPr>
              <a:tabLst>
                <a:tab pos="450215" algn="l"/>
                <a:tab pos="540385" algn="l"/>
              </a:tabLst>
            </a:pPr>
            <a:endParaRPr lang="nl-NL" sz="1600" dirty="0">
              <a:solidFill>
                <a:schemeClr val="tx2"/>
              </a:solidFill>
              <a:latin typeface="Arial" panose="020B0604020202020204" pitchFamily="34" charset="0"/>
              <a:ea typeface="MS Mincho" panose="02020609040205080304" pitchFamily="49" charset="-128"/>
              <a:cs typeface="Arial" panose="020B0604020202020204" pitchFamily="34" charset="0"/>
            </a:endParaRPr>
          </a:p>
          <a:p>
            <a:pPr>
              <a:tabLst>
                <a:tab pos="270510" algn="l"/>
                <a:tab pos="450215" algn="l"/>
                <a:tab pos="540385" algn="l"/>
                <a:tab pos="630555" algn="l"/>
                <a:tab pos="900430" algn="l"/>
              </a:tabLst>
            </a:pPr>
            <a:r>
              <a:rPr lang="nl-NL" sz="2000" b="1" dirty="0">
                <a:solidFill>
                  <a:schemeClr val="tx2"/>
                </a:solidFill>
                <a:effectLst/>
                <a:latin typeface="Arial" panose="020B0604020202020204" pitchFamily="34" charset="0"/>
                <a:ea typeface="MS Mincho" panose="02020609040205080304" pitchFamily="49" charset="-128"/>
                <a:cs typeface="Arial" panose="020B0604020202020204" pitchFamily="34" charset="0"/>
              </a:rPr>
              <a:t>2.</a:t>
            </a:r>
            <a:r>
              <a:rPr lang="nl-NL" sz="2000" dirty="0">
                <a:solidFill>
                  <a:schemeClr val="tx2"/>
                </a:solidFill>
                <a:effectLst/>
                <a:latin typeface="Arial" panose="020B0604020202020204" pitchFamily="34" charset="0"/>
                <a:ea typeface="MS Mincho" panose="02020609040205080304" pitchFamily="49" charset="-128"/>
                <a:cs typeface="Arial" panose="020B0604020202020204" pitchFamily="34" charset="0"/>
              </a:rPr>
              <a:t>	</a:t>
            </a:r>
            <a:r>
              <a:rPr lang="nl-NL" sz="2000" b="1" dirty="0">
                <a:solidFill>
                  <a:schemeClr val="tx2"/>
                </a:solidFill>
                <a:effectLst/>
                <a:latin typeface="Arial" panose="020B0604020202020204" pitchFamily="34" charset="0"/>
                <a:ea typeface="MS Mincho" panose="02020609040205080304" pitchFamily="49" charset="-128"/>
                <a:cs typeface="Arial" panose="020B0604020202020204" pitchFamily="34" charset="0"/>
              </a:rPr>
              <a:t>Rijd de rit voor</a:t>
            </a:r>
            <a:endParaRPr lang="nl-NL" sz="2000" dirty="0">
              <a:solidFill>
                <a:schemeClr val="tx2"/>
              </a:solidFill>
              <a:effectLst/>
              <a:latin typeface="Arial" panose="020B0604020202020204" pitchFamily="34" charset="0"/>
              <a:ea typeface="MS Mincho" panose="02020609040205080304" pitchFamily="49" charset="-128"/>
              <a:cs typeface="Arial" panose="020B0604020202020204" pitchFamily="34" charset="0"/>
            </a:endParaRPr>
          </a:p>
          <a:p>
            <a:pPr>
              <a:tabLst>
                <a:tab pos="450215" algn="l"/>
                <a:tab pos="540385" algn="l"/>
                <a:tab pos="630555" algn="l"/>
                <a:tab pos="900430" algn="l"/>
              </a:tabLst>
            </a:pPr>
            <a:r>
              <a:rPr lang="nl-NL" sz="1600" dirty="0">
                <a:solidFill>
                  <a:schemeClr val="bg1">
                    <a:lumMod val="65000"/>
                  </a:schemeClr>
                </a:solidFill>
                <a:effectLst/>
                <a:latin typeface="Arial" panose="020B0604020202020204" pitchFamily="34" charset="0"/>
                <a:ea typeface="MS Mincho" panose="02020609040205080304" pitchFamily="49" charset="-128"/>
                <a:cs typeface="Arial" panose="020B0604020202020204" pitchFamily="34" charset="0"/>
              </a:rPr>
              <a:t>	a.		Start de route thuis en geeft aan dat je naar het vertrekpunt wil</a:t>
            </a:r>
          </a:p>
          <a:p>
            <a:pPr>
              <a:tabLst>
                <a:tab pos="450215" algn="l"/>
                <a:tab pos="540385" algn="l"/>
              </a:tabLst>
            </a:pPr>
            <a:r>
              <a:rPr lang="nl-NL" sz="1600" dirty="0">
                <a:solidFill>
                  <a:schemeClr val="bg1">
                    <a:lumMod val="65000"/>
                  </a:schemeClr>
                </a:solidFill>
                <a:effectLst/>
                <a:latin typeface="Arial" panose="020B0604020202020204" pitchFamily="34" charset="0"/>
                <a:ea typeface="MS Mincho" panose="02020609040205080304" pitchFamily="49" charset="-128"/>
                <a:cs typeface="Arial" panose="020B0604020202020204" pitchFamily="34" charset="0"/>
              </a:rPr>
              <a:t>	b.	Rijd naar het vertrekpunt en leg de tijd vast</a:t>
            </a:r>
          </a:p>
          <a:p>
            <a:pPr>
              <a:tabLst>
                <a:tab pos="450215" algn="l"/>
                <a:tab pos="540385" algn="l"/>
                <a:tab pos="630555" algn="l"/>
                <a:tab pos="900430" algn="l"/>
              </a:tabLst>
            </a:pPr>
            <a:r>
              <a:rPr lang="nl-NL" sz="1600" dirty="0">
                <a:solidFill>
                  <a:schemeClr val="bg1">
                    <a:lumMod val="65000"/>
                  </a:schemeClr>
                </a:solidFill>
                <a:effectLst/>
                <a:latin typeface="Arial" panose="020B0604020202020204" pitchFamily="34" charset="0"/>
                <a:ea typeface="MS Mincho" panose="02020609040205080304" pitchFamily="49" charset="-128"/>
                <a:cs typeface="Arial" panose="020B0604020202020204" pitchFamily="34" charset="0"/>
              </a:rPr>
              <a:t>	c.		Ga de route rijden en bezoek het koffie-en lunch-adres</a:t>
            </a:r>
          </a:p>
          <a:p>
            <a:pPr>
              <a:tabLst>
                <a:tab pos="450215" algn="l"/>
                <a:tab pos="540385" algn="l"/>
                <a:tab pos="630555" algn="l"/>
                <a:tab pos="900430" algn="l"/>
              </a:tabLst>
            </a:pPr>
            <a:endParaRPr lang="nl-NL" sz="1600" dirty="0">
              <a:solidFill>
                <a:schemeClr val="tx2"/>
              </a:solidFill>
              <a:latin typeface="Arial" panose="020B0604020202020204" pitchFamily="34" charset="0"/>
              <a:ea typeface="MS Mincho" panose="02020609040205080304" pitchFamily="49" charset="-128"/>
              <a:cs typeface="Arial" panose="020B0604020202020204" pitchFamily="34" charset="0"/>
            </a:endParaRPr>
          </a:p>
          <a:p>
            <a:pPr>
              <a:tabLst>
                <a:tab pos="270510" algn="l"/>
                <a:tab pos="450215" algn="l"/>
                <a:tab pos="540385" algn="l"/>
                <a:tab pos="630555" algn="l"/>
                <a:tab pos="900430" algn="l"/>
              </a:tabLst>
            </a:pPr>
            <a:r>
              <a:rPr lang="nl-NL" sz="2000" b="1" dirty="0">
                <a:solidFill>
                  <a:schemeClr val="tx2"/>
                </a:solidFill>
                <a:effectLst/>
                <a:latin typeface="Arial" panose="020B0604020202020204" pitchFamily="34" charset="0"/>
                <a:ea typeface="MS Mincho" panose="02020609040205080304" pitchFamily="49" charset="-128"/>
                <a:cs typeface="Arial" panose="020B0604020202020204" pitchFamily="34" charset="0"/>
              </a:rPr>
              <a:t>3.</a:t>
            </a:r>
            <a:r>
              <a:rPr lang="nl-NL" sz="2000" dirty="0">
                <a:solidFill>
                  <a:schemeClr val="tx2"/>
                </a:solidFill>
                <a:effectLst/>
                <a:latin typeface="Arial" panose="020B0604020202020204" pitchFamily="34" charset="0"/>
                <a:ea typeface="MS Mincho" panose="02020609040205080304" pitchFamily="49" charset="-128"/>
                <a:cs typeface="Arial" panose="020B0604020202020204" pitchFamily="34" charset="0"/>
              </a:rPr>
              <a:t>	</a:t>
            </a:r>
            <a:r>
              <a:rPr lang="nl-NL" sz="2000" b="1" dirty="0">
                <a:solidFill>
                  <a:schemeClr val="tx2"/>
                </a:solidFill>
                <a:effectLst/>
                <a:latin typeface="Arial" panose="020B0604020202020204" pitchFamily="34" charset="0"/>
                <a:ea typeface="MS Mincho" panose="02020609040205080304" pitchFamily="49" charset="-128"/>
                <a:cs typeface="Arial" panose="020B0604020202020204" pitchFamily="34" charset="0"/>
              </a:rPr>
              <a:t>Bij thuiskomst, op de computer, corrigeer je rit</a:t>
            </a:r>
            <a:endParaRPr lang="nl-NL" sz="2000" dirty="0">
              <a:solidFill>
                <a:schemeClr val="tx2"/>
              </a:solidFill>
              <a:effectLst/>
              <a:latin typeface="Arial" panose="020B0604020202020204" pitchFamily="34" charset="0"/>
              <a:ea typeface="MS Mincho" panose="02020609040205080304" pitchFamily="49" charset="-128"/>
              <a:cs typeface="Arial" panose="020B0604020202020204" pitchFamily="34" charset="0"/>
            </a:endParaRPr>
          </a:p>
          <a:p>
            <a:pPr>
              <a:tabLst>
                <a:tab pos="450215" algn="l"/>
                <a:tab pos="540385" algn="l"/>
                <a:tab pos="630555" algn="l"/>
                <a:tab pos="900430" algn="l"/>
              </a:tabLst>
            </a:pPr>
            <a:r>
              <a:rPr lang="nl-NL" sz="1600" dirty="0">
                <a:solidFill>
                  <a:schemeClr val="bg1">
                    <a:lumMod val="65000"/>
                  </a:schemeClr>
                </a:solidFill>
                <a:effectLst/>
                <a:latin typeface="Arial" panose="020B0604020202020204" pitchFamily="34" charset="0"/>
                <a:ea typeface="MS Mincho" panose="02020609040205080304" pitchFamily="49" charset="-128"/>
                <a:cs typeface="Arial" panose="020B0604020202020204" pitchFamily="34" charset="0"/>
              </a:rPr>
              <a:t>	a.		Download van je Garmin de track die je hebt gereden</a:t>
            </a:r>
          </a:p>
          <a:p>
            <a:pPr>
              <a:tabLst>
                <a:tab pos="450215" algn="l"/>
                <a:tab pos="540385" algn="l"/>
                <a:tab pos="630555" algn="l"/>
              </a:tabLst>
            </a:pPr>
            <a:r>
              <a:rPr lang="nl-NL" sz="1600" dirty="0">
                <a:solidFill>
                  <a:schemeClr val="bg1">
                    <a:lumMod val="65000"/>
                  </a:schemeClr>
                </a:solidFill>
                <a:effectLst/>
                <a:latin typeface="Arial" panose="020B0604020202020204" pitchFamily="34" charset="0"/>
                <a:ea typeface="MS Mincho" panose="02020609040205080304" pitchFamily="49" charset="-128"/>
                <a:cs typeface="Arial" panose="020B0604020202020204" pitchFamily="34" charset="0"/>
              </a:rPr>
              <a:t>	b.		Vergelijk de track met de route en pas de route waar nodig aan</a:t>
            </a:r>
          </a:p>
          <a:p>
            <a:pPr>
              <a:tabLst>
                <a:tab pos="450215" algn="l"/>
                <a:tab pos="540385" algn="l"/>
                <a:tab pos="630555" algn="l"/>
              </a:tabLst>
            </a:pPr>
            <a:r>
              <a:rPr lang="nl-NL" sz="1600" dirty="0">
                <a:solidFill>
                  <a:schemeClr val="bg1">
                    <a:lumMod val="65000"/>
                  </a:schemeClr>
                </a:solidFill>
                <a:effectLst/>
                <a:latin typeface="Arial" panose="020B0604020202020204" pitchFamily="34" charset="0"/>
                <a:ea typeface="MS Mincho" panose="02020609040205080304" pitchFamily="49" charset="-128"/>
                <a:cs typeface="Arial" panose="020B0604020202020204" pitchFamily="34" charset="0"/>
              </a:rPr>
              <a:t>	c.		Idem in het geval je het koffie- en/of het lunchadres hebt gewijzigd</a:t>
            </a:r>
          </a:p>
          <a:p>
            <a:pPr>
              <a:tabLst>
                <a:tab pos="450215" algn="l"/>
                <a:tab pos="540385" algn="l"/>
              </a:tabLst>
            </a:pPr>
            <a:r>
              <a:rPr lang="nl-NL" sz="1600" dirty="0">
                <a:solidFill>
                  <a:schemeClr val="bg1">
                    <a:lumMod val="65000"/>
                  </a:schemeClr>
                </a:solidFill>
                <a:effectLst/>
                <a:latin typeface="Arial" panose="020B0604020202020204" pitchFamily="34" charset="0"/>
                <a:ea typeface="MS Mincho" panose="02020609040205080304" pitchFamily="49" charset="-128"/>
                <a:cs typeface="Arial" panose="020B0604020202020204" pitchFamily="34" charset="0"/>
              </a:rPr>
              <a:t>	d.	Check of het koffie- en lunchadres op de juiste tijdsafstanden liggen. Pas de 			route indien nodig aan.</a:t>
            </a:r>
          </a:p>
          <a:p>
            <a:pPr>
              <a:tabLst>
                <a:tab pos="450215" algn="l"/>
                <a:tab pos="540385" algn="l"/>
                <a:tab pos="630555" algn="l"/>
                <a:tab pos="900430" algn="l"/>
              </a:tabLst>
            </a:pPr>
            <a:endParaRPr lang="nl-NL" sz="1400" dirty="0">
              <a:effectLst/>
              <a:latin typeface="Arial" panose="020B0604020202020204" pitchFamily="34" charset="0"/>
              <a:ea typeface="MS Mincho" panose="02020609040205080304" pitchFamily="49" charset="-128"/>
              <a:cs typeface="Arial" panose="020B0604020202020204" pitchFamily="34" charset="0"/>
            </a:endParaRPr>
          </a:p>
        </p:txBody>
      </p:sp>
    </p:spTree>
    <p:extLst>
      <p:ext uri="{BB962C8B-B14F-4D97-AF65-F5344CB8AC3E}">
        <p14:creationId xmlns:p14="http://schemas.microsoft.com/office/powerpoint/2010/main" val="2815537542"/>
      </p:ext>
    </p:extLst>
  </p:cSld>
  <p:clrMapOvr>
    <a:masterClrMapping/>
  </p:clrMapOvr>
  <p:transition spd="slow">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BA663E81-6AD1-D770-DBD2-586AF5CAAA37}"/>
              </a:ext>
            </a:extLst>
          </p:cNvPr>
          <p:cNvSpPr>
            <a:spLocks noGrp="1"/>
          </p:cNvSpPr>
          <p:nvPr>
            <p:ph type="sldNum" sz="quarter" idx="12"/>
          </p:nvPr>
        </p:nvSpPr>
        <p:spPr/>
        <p:txBody>
          <a:bodyPr/>
          <a:lstStyle/>
          <a:p>
            <a:fld id="{CF397710-D781-1A4F-8640-84B8EBA3A128}" type="slidenum">
              <a:rPr lang="nl-NL" smtClean="0"/>
              <a:t>21</a:t>
            </a:fld>
            <a:endParaRPr lang="nl-NL"/>
          </a:p>
        </p:txBody>
      </p:sp>
      <p:sp>
        <p:nvSpPr>
          <p:cNvPr id="2" name="Tekstvak 1">
            <a:extLst>
              <a:ext uri="{FF2B5EF4-FFF2-40B4-BE49-F238E27FC236}">
                <a16:creationId xmlns:a16="http://schemas.microsoft.com/office/drawing/2014/main" id="{761A310D-9070-4DC4-CFDA-D078D20253A3}"/>
              </a:ext>
            </a:extLst>
          </p:cNvPr>
          <p:cNvSpPr txBox="1"/>
          <p:nvPr/>
        </p:nvSpPr>
        <p:spPr>
          <a:xfrm>
            <a:off x="444500" y="425450"/>
            <a:ext cx="8324850" cy="6032421"/>
          </a:xfrm>
          <a:prstGeom prst="rect">
            <a:avLst/>
          </a:prstGeom>
          <a:noFill/>
        </p:spPr>
        <p:txBody>
          <a:bodyPr wrap="square" rtlCol="0">
            <a:spAutoFit/>
          </a:bodyPr>
          <a:lstStyle/>
          <a:p>
            <a:pPr>
              <a:tabLst>
                <a:tab pos="270510" algn="l"/>
                <a:tab pos="450215" algn="l"/>
                <a:tab pos="540385" algn="l"/>
                <a:tab pos="630555" algn="l"/>
                <a:tab pos="900430" algn="l"/>
              </a:tabLst>
            </a:pPr>
            <a:r>
              <a:rPr lang="nl-NL" sz="2000" b="1" dirty="0">
                <a:solidFill>
                  <a:schemeClr val="tx2"/>
                </a:solidFill>
                <a:effectLst/>
                <a:latin typeface="Arial" panose="020B0604020202020204" pitchFamily="34" charset="0"/>
                <a:ea typeface="MS Mincho" panose="02020609040205080304" pitchFamily="49" charset="-128"/>
                <a:cs typeface="Arial" panose="020B0604020202020204" pitchFamily="34" charset="0"/>
              </a:rPr>
              <a:t>4.</a:t>
            </a:r>
            <a:r>
              <a:rPr lang="nl-NL" sz="2000" dirty="0">
                <a:solidFill>
                  <a:schemeClr val="tx2"/>
                </a:solidFill>
                <a:effectLst/>
                <a:latin typeface="Arial" panose="020B0604020202020204" pitchFamily="34" charset="0"/>
                <a:ea typeface="MS Mincho" panose="02020609040205080304" pitchFamily="49" charset="-128"/>
                <a:cs typeface="Arial" panose="020B0604020202020204" pitchFamily="34" charset="0"/>
              </a:rPr>
              <a:t> 	</a:t>
            </a:r>
            <a:r>
              <a:rPr lang="nl-NL" sz="2000" b="1" dirty="0">
                <a:solidFill>
                  <a:schemeClr val="tx2"/>
                </a:solidFill>
                <a:effectLst/>
                <a:latin typeface="Arial" panose="020B0604020202020204" pitchFamily="34" charset="0"/>
                <a:ea typeface="MS Mincho" panose="02020609040205080304" pitchFamily="49" charset="-128"/>
                <a:cs typeface="Arial" panose="020B0604020202020204" pitchFamily="34" charset="0"/>
              </a:rPr>
              <a:t>Op de computer, maak de rit af</a:t>
            </a:r>
            <a:endParaRPr lang="nl-NL" sz="2000" dirty="0">
              <a:solidFill>
                <a:schemeClr val="tx2"/>
              </a:solidFill>
              <a:effectLst/>
              <a:latin typeface="Arial" panose="020B0604020202020204" pitchFamily="34" charset="0"/>
              <a:ea typeface="MS Mincho" panose="02020609040205080304" pitchFamily="49" charset="-128"/>
              <a:cs typeface="Arial" panose="020B0604020202020204" pitchFamily="34" charset="0"/>
            </a:endParaRPr>
          </a:p>
          <a:p>
            <a:pPr>
              <a:tabLst>
                <a:tab pos="450215" algn="l"/>
                <a:tab pos="540385" algn="l"/>
                <a:tab pos="630555" algn="l"/>
                <a:tab pos="900430" algn="l"/>
              </a:tabLst>
            </a:pPr>
            <a:r>
              <a:rPr lang="nl-NL" sz="1600" dirty="0">
                <a:solidFill>
                  <a:schemeClr val="bg1">
                    <a:lumMod val="65000"/>
                  </a:schemeClr>
                </a:solidFill>
                <a:effectLst/>
                <a:latin typeface="Arial" panose="020B0604020202020204" pitchFamily="34" charset="0"/>
                <a:ea typeface="MS Mincho" panose="02020609040205080304" pitchFamily="49" charset="-128"/>
                <a:cs typeface="Arial" panose="020B0604020202020204" pitchFamily="34" charset="0"/>
              </a:rPr>
              <a:t>	a.		Maak van alle punten in de route zachte punten, met uitzondering van het 					startpunt, het koffie-adres, het lunchadres en het eindpunt</a:t>
            </a:r>
          </a:p>
          <a:p>
            <a:pPr>
              <a:tabLst>
                <a:tab pos="450215" algn="l"/>
                <a:tab pos="540385" algn="l"/>
                <a:tab pos="900430" algn="l"/>
              </a:tabLst>
            </a:pPr>
            <a:r>
              <a:rPr lang="nl-NL" sz="1600" dirty="0">
                <a:solidFill>
                  <a:schemeClr val="bg1">
                    <a:lumMod val="65000"/>
                  </a:schemeClr>
                </a:solidFill>
                <a:effectLst/>
                <a:latin typeface="Arial" panose="020B0604020202020204" pitchFamily="34" charset="0"/>
                <a:ea typeface="MS Mincho" panose="02020609040205080304" pitchFamily="49" charset="-128"/>
                <a:cs typeface="Arial" panose="020B0604020202020204" pitchFamily="34" charset="0"/>
              </a:rPr>
              <a:t>	b.	Controleer of het koffie- en lunchadres werkelijk op de route liggen, zodat je er 			echt overheen rijdt</a:t>
            </a:r>
          </a:p>
          <a:p>
            <a:pPr>
              <a:tabLst>
                <a:tab pos="450215" algn="l"/>
                <a:tab pos="540385" algn="l"/>
                <a:tab pos="900430" algn="l"/>
              </a:tabLst>
            </a:pPr>
            <a:r>
              <a:rPr lang="nl-NL" sz="1600" dirty="0">
                <a:solidFill>
                  <a:schemeClr val="bg1">
                    <a:lumMod val="65000"/>
                  </a:schemeClr>
                </a:solidFill>
                <a:effectLst/>
                <a:latin typeface="Arial" panose="020B0604020202020204" pitchFamily="34" charset="0"/>
                <a:ea typeface="MS Mincho" panose="02020609040205080304" pitchFamily="49" charset="-128"/>
                <a:cs typeface="Arial" panose="020B0604020202020204" pitchFamily="34" charset="0"/>
              </a:rPr>
              <a:t>	c.	Maak een spoor van de route en geef dat aan in de benaming</a:t>
            </a:r>
          </a:p>
          <a:p>
            <a:pPr>
              <a:tabLst>
                <a:tab pos="450215" algn="l"/>
                <a:tab pos="540385" algn="l"/>
                <a:tab pos="630555" algn="l"/>
                <a:tab pos="900430" algn="l"/>
              </a:tabLst>
            </a:pPr>
            <a:r>
              <a:rPr lang="nl-NL" sz="1600" dirty="0">
                <a:solidFill>
                  <a:schemeClr val="bg1">
                    <a:lumMod val="65000"/>
                  </a:schemeClr>
                </a:solidFill>
                <a:effectLst/>
                <a:latin typeface="Arial" panose="020B0604020202020204" pitchFamily="34" charset="0"/>
                <a:ea typeface="MS Mincho" panose="02020609040205080304" pitchFamily="49" charset="-128"/>
                <a:cs typeface="Arial" panose="020B0604020202020204" pitchFamily="34" charset="0"/>
              </a:rPr>
              <a:t>	d.		Maak een schermprint van de route en bewaar die op je bureaublad</a:t>
            </a:r>
          </a:p>
          <a:p>
            <a:pPr>
              <a:tabLst>
                <a:tab pos="450215" algn="l"/>
                <a:tab pos="540385" algn="l"/>
                <a:tab pos="900430" algn="l"/>
              </a:tabLst>
            </a:pPr>
            <a:r>
              <a:rPr lang="nl-NL" sz="1600" dirty="0">
                <a:solidFill>
                  <a:schemeClr val="bg1">
                    <a:lumMod val="65000"/>
                  </a:schemeClr>
                </a:solidFill>
                <a:effectLst/>
                <a:latin typeface="Arial" panose="020B0604020202020204" pitchFamily="34" charset="0"/>
                <a:ea typeface="MS Mincho" panose="02020609040205080304" pitchFamily="49" charset="-128"/>
                <a:cs typeface="Arial" panose="020B0604020202020204" pitchFamily="34" charset="0"/>
              </a:rPr>
              <a:t>	e.	Geeft de lijst en de route de juiste benaming en exporteer de route naar je 				bureaublad</a:t>
            </a:r>
          </a:p>
          <a:p>
            <a:pPr>
              <a:tabLst>
                <a:tab pos="270510" algn="l"/>
                <a:tab pos="450215" algn="l"/>
                <a:tab pos="540385" algn="l"/>
                <a:tab pos="630555" algn="l"/>
                <a:tab pos="900430" algn="l"/>
              </a:tabLst>
            </a:pPr>
            <a:r>
              <a:rPr lang="nl-NL" sz="1100" dirty="0">
                <a:solidFill>
                  <a:schemeClr val="tx2"/>
                </a:solidFill>
                <a:effectLst/>
                <a:latin typeface="Arial" panose="020B0604020202020204" pitchFamily="34" charset="0"/>
                <a:ea typeface="MS Mincho" panose="02020609040205080304" pitchFamily="49" charset="-128"/>
                <a:cs typeface="Arial" panose="020B0604020202020204" pitchFamily="34" charset="0"/>
              </a:rPr>
              <a:t> </a:t>
            </a:r>
          </a:p>
          <a:p>
            <a:pPr>
              <a:tabLst>
                <a:tab pos="270510" algn="l"/>
                <a:tab pos="450215" algn="l"/>
                <a:tab pos="540385" algn="l"/>
                <a:tab pos="630555" algn="l"/>
                <a:tab pos="900430" algn="l"/>
              </a:tabLst>
            </a:pPr>
            <a:r>
              <a:rPr lang="nl-NL" sz="1100" dirty="0">
                <a:solidFill>
                  <a:schemeClr val="tx2"/>
                </a:solidFill>
                <a:effectLst/>
                <a:latin typeface="Arial" panose="020B0604020202020204" pitchFamily="34" charset="0"/>
                <a:ea typeface="MS Mincho" panose="02020609040205080304" pitchFamily="49" charset="-128"/>
                <a:cs typeface="Arial" panose="020B0604020202020204" pitchFamily="34" charset="0"/>
              </a:rPr>
              <a:t> </a:t>
            </a:r>
          </a:p>
          <a:p>
            <a:pPr>
              <a:tabLst>
                <a:tab pos="270510" algn="l"/>
                <a:tab pos="450215" algn="l"/>
                <a:tab pos="540385" algn="l"/>
                <a:tab pos="630555" algn="l"/>
                <a:tab pos="900430" algn="l"/>
              </a:tabLst>
            </a:pPr>
            <a:r>
              <a:rPr lang="nl-NL" sz="2000" b="1" dirty="0">
                <a:solidFill>
                  <a:schemeClr val="tx2"/>
                </a:solidFill>
                <a:effectLst/>
                <a:latin typeface="Arial" panose="020B0604020202020204" pitchFamily="34" charset="0"/>
                <a:ea typeface="MS Mincho" panose="02020609040205080304" pitchFamily="49" charset="-128"/>
                <a:cs typeface="Arial" panose="020B0604020202020204" pitchFamily="34" charset="0"/>
              </a:rPr>
              <a:t>5.</a:t>
            </a:r>
            <a:r>
              <a:rPr lang="nl-NL" sz="2000" dirty="0">
                <a:solidFill>
                  <a:schemeClr val="tx2"/>
                </a:solidFill>
                <a:effectLst/>
                <a:latin typeface="Arial" panose="020B0604020202020204" pitchFamily="34" charset="0"/>
                <a:ea typeface="MS Mincho" panose="02020609040205080304" pitchFamily="49" charset="-128"/>
                <a:cs typeface="Arial" panose="020B0604020202020204" pitchFamily="34" charset="0"/>
              </a:rPr>
              <a:t>	</a:t>
            </a:r>
            <a:r>
              <a:rPr lang="nl-NL" sz="2000" b="1" dirty="0">
                <a:solidFill>
                  <a:schemeClr val="tx2"/>
                </a:solidFill>
                <a:effectLst/>
                <a:latin typeface="Arial" panose="020B0604020202020204" pitchFamily="34" charset="0"/>
                <a:ea typeface="MS Mincho" panose="02020609040205080304" pitchFamily="49" charset="-128"/>
                <a:cs typeface="Arial" panose="020B0604020202020204" pitchFamily="34" charset="0"/>
              </a:rPr>
              <a:t>Verstuur de informatie naar de webmaster</a:t>
            </a:r>
            <a:endParaRPr lang="nl-NL" sz="2000" dirty="0">
              <a:solidFill>
                <a:schemeClr val="tx2"/>
              </a:solidFill>
              <a:effectLst/>
              <a:latin typeface="Arial" panose="020B0604020202020204" pitchFamily="34" charset="0"/>
              <a:ea typeface="MS Mincho" panose="02020609040205080304" pitchFamily="49" charset="-128"/>
              <a:cs typeface="Arial" panose="020B0604020202020204" pitchFamily="34" charset="0"/>
            </a:endParaRPr>
          </a:p>
          <a:p>
            <a:pPr>
              <a:tabLst>
                <a:tab pos="450215" algn="l"/>
                <a:tab pos="540385" algn="l"/>
                <a:tab pos="900430" algn="l"/>
              </a:tabLst>
            </a:pPr>
            <a:r>
              <a:rPr lang="nl-NL" sz="1600" dirty="0">
                <a:solidFill>
                  <a:schemeClr val="tx2"/>
                </a:solidFill>
                <a:effectLst/>
                <a:latin typeface="Arial" panose="020B0604020202020204" pitchFamily="34" charset="0"/>
                <a:ea typeface="MS Mincho" panose="02020609040205080304" pitchFamily="49" charset="-128"/>
                <a:cs typeface="Arial" panose="020B0604020202020204" pitchFamily="34" charset="0"/>
              </a:rPr>
              <a:t>	a.	Neem contact op met de webmaster en lever de volgende informatie aan: </a:t>
            </a:r>
          </a:p>
          <a:p>
            <a:pPr>
              <a:tabLst>
                <a:tab pos="450215" algn="l"/>
                <a:tab pos="540385" algn="l"/>
                <a:tab pos="900430" algn="l"/>
              </a:tabLst>
            </a:pPr>
            <a:r>
              <a:rPr lang="nl-NL" sz="1600" dirty="0">
                <a:solidFill>
                  <a:schemeClr val="tx2"/>
                </a:solidFill>
                <a:latin typeface="Arial" panose="020B0604020202020204" pitchFamily="34" charset="0"/>
                <a:ea typeface="MS Mincho" panose="02020609040205080304" pitchFamily="49" charset="-128"/>
                <a:cs typeface="Arial" panose="020B0604020202020204" pitchFamily="34" charset="0"/>
              </a:rPr>
              <a:t>			</a:t>
            </a:r>
            <a:r>
              <a:rPr lang="nl-NL" sz="1400" dirty="0">
                <a:solidFill>
                  <a:schemeClr val="tx2"/>
                </a:solidFill>
                <a:effectLst/>
                <a:latin typeface="Arial" panose="020B0604020202020204" pitchFamily="34" charset="0"/>
                <a:ea typeface="MS Mincho" panose="02020609040205080304" pitchFamily="49" charset="-128"/>
                <a:cs typeface="Arial" panose="020B0604020202020204" pitchFamily="34" charset="0"/>
              </a:rPr>
              <a:t>wie de rit heeft voorgereden en wanneer, wie de rit leidt, de datum van de rit, waar we 				vertrekken en hoe laat, waar de rit naartoe gaat, hoe lang de rit is, wat het koffie- en het 				lunchadres is, met de adresgegevens, eventuele kosten van pontjes en een schermprint 				van de route als .jpg</a:t>
            </a:r>
          </a:p>
          <a:p>
            <a:pPr>
              <a:tabLst>
                <a:tab pos="450215" algn="l"/>
                <a:tab pos="540385" algn="l"/>
                <a:tab pos="630555" algn="l"/>
                <a:tab pos="900430" algn="l"/>
                <a:tab pos="1170305" algn="l"/>
              </a:tabLst>
            </a:pPr>
            <a:r>
              <a:rPr lang="nl-NL" sz="1600" dirty="0">
                <a:solidFill>
                  <a:schemeClr val="tx2"/>
                </a:solidFill>
                <a:effectLst/>
                <a:latin typeface="Arial" panose="020B0604020202020204" pitchFamily="34" charset="0"/>
                <a:ea typeface="MS Mincho" panose="02020609040205080304" pitchFamily="49" charset="-128"/>
                <a:cs typeface="Arial" panose="020B0604020202020204" pitchFamily="34" charset="0"/>
              </a:rPr>
              <a:t>				</a:t>
            </a:r>
            <a:r>
              <a:rPr lang="nl-NL" sz="1600" dirty="0">
                <a:solidFill>
                  <a:schemeClr val="tx2"/>
                </a:solidFill>
                <a:latin typeface="Arial" panose="020B0604020202020204" pitchFamily="34" charset="0"/>
                <a:ea typeface="MS Mincho" panose="02020609040205080304" pitchFamily="49" charset="-128"/>
                <a:cs typeface="Arial" panose="020B0604020202020204" pitchFamily="34" charset="0"/>
              </a:rPr>
              <a:t>-  En d</a:t>
            </a:r>
            <a:r>
              <a:rPr lang="nl-NL" sz="1600" dirty="0">
                <a:solidFill>
                  <a:schemeClr val="tx2"/>
                </a:solidFill>
                <a:effectLst/>
                <a:latin typeface="Arial" panose="020B0604020202020204" pitchFamily="34" charset="0"/>
                <a:ea typeface="MS Mincho" panose="02020609040205080304" pitchFamily="49" charset="-128"/>
                <a:cs typeface="Arial" panose="020B0604020202020204" pitchFamily="34" charset="0"/>
              </a:rPr>
              <a:t>e route als .</a:t>
            </a:r>
            <a:r>
              <a:rPr lang="nl-NL" sz="1600" dirty="0" err="1">
                <a:solidFill>
                  <a:schemeClr val="tx2"/>
                </a:solidFill>
                <a:effectLst/>
                <a:latin typeface="Arial" panose="020B0604020202020204" pitchFamily="34" charset="0"/>
                <a:ea typeface="MS Mincho" panose="02020609040205080304" pitchFamily="49" charset="-128"/>
                <a:cs typeface="Arial" panose="020B0604020202020204" pitchFamily="34" charset="0"/>
              </a:rPr>
              <a:t>gpx</a:t>
            </a:r>
            <a:endParaRPr lang="nl-NL" sz="1600" dirty="0">
              <a:solidFill>
                <a:schemeClr val="tx2"/>
              </a:solidFill>
              <a:effectLst/>
              <a:latin typeface="Arial" panose="020B0604020202020204" pitchFamily="34" charset="0"/>
              <a:ea typeface="MS Mincho" panose="02020609040205080304" pitchFamily="49" charset="-128"/>
              <a:cs typeface="Arial" panose="020B0604020202020204" pitchFamily="34" charset="0"/>
            </a:endParaRPr>
          </a:p>
          <a:p>
            <a:pPr>
              <a:tabLst>
                <a:tab pos="450215" algn="l"/>
                <a:tab pos="540385" algn="l"/>
                <a:tab pos="900430" algn="l"/>
                <a:tab pos="1170305" algn="l"/>
              </a:tabLst>
            </a:pPr>
            <a:r>
              <a:rPr lang="nl-NL" sz="1600" dirty="0">
                <a:solidFill>
                  <a:schemeClr val="tx2"/>
                </a:solidFill>
                <a:effectLst/>
                <a:latin typeface="Arial" panose="020B0604020202020204" pitchFamily="34" charset="0"/>
                <a:ea typeface="MS Mincho" panose="02020609040205080304" pitchFamily="49" charset="-128"/>
                <a:cs typeface="Arial" panose="020B0604020202020204" pitchFamily="34" charset="0"/>
              </a:rPr>
              <a:t>	b.	De webmaster zet alles op de website</a:t>
            </a:r>
          </a:p>
          <a:p>
            <a:pPr>
              <a:tabLst>
                <a:tab pos="450215" algn="l"/>
                <a:tab pos="540385" algn="l"/>
                <a:tab pos="900430" algn="l"/>
                <a:tab pos="1170305" algn="l"/>
              </a:tabLst>
            </a:pPr>
            <a:r>
              <a:rPr lang="nl-NL" sz="1600" dirty="0">
                <a:solidFill>
                  <a:schemeClr val="tx2"/>
                </a:solidFill>
                <a:effectLst/>
                <a:latin typeface="Arial" panose="020B0604020202020204" pitchFamily="34" charset="0"/>
                <a:ea typeface="MS Mincho" panose="02020609040205080304" pitchFamily="49" charset="-128"/>
                <a:cs typeface="Arial" panose="020B0604020202020204" pitchFamily="34" charset="0"/>
              </a:rPr>
              <a:t>	c.	Alle benodigde informatie staat nu klaar voor geïnteresseerden om te 					</a:t>
            </a:r>
            <a:r>
              <a:rPr lang="nl-NL" sz="1600" dirty="0">
                <a:solidFill>
                  <a:schemeClr val="tx2"/>
                </a:solidFill>
                <a:latin typeface="Arial" panose="020B0604020202020204" pitchFamily="34" charset="0"/>
                <a:ea typeface="MS Mincho" panose="02020609040205080304" pitchFamily="49" charset="-128"/>
                <a:cs typeface="Times New Roman" panose="02020603050405020304" pitchFamily="18" charset="0"/>
              </a:rPr>
              <a:t>downloaden</a:t>
            </a:r>
          </a:p>
          <a:p>
            <a:pPr>
              <a:tabLst>
                <a:tab pos="450215" algn="l"/>
                <a:tab pos="540385" algn="l"/>
                <a:tab pos="900430" algn="l"/>
                <a:tab pos="1170305" algn="l"/>
              </a:tabLst>
            </a:pPr>
            <a:endParaRPr lang="nl-NL" sz="1600" dirty="0">
              <a:solidFill>
                <a:schemeClr val="tx2"/>
              </a:solidFill>
              <a:latin typeface="Arial" panose="020B0604020202020204" pitchFamily="34" charset="0"/>
              <a:ea typeface="MS Mincho" panose="02020609040205080304" pitchFamily="49" charset="-128"/>
              <a:cs typeface="Times New Roman" panose="02020603050405020304" pitchFamily="18" charset="0"/>
            </a:endParaRPr>
          </a:p>
          <a:p>
            <a:r>
              <a:rPr lang="nl-NL" sz="1600" b="1" dirty="0">
                <a:solidFill>
                  <a:schemeClr val="tx2"/>
                </a:solidFill>
                <a:effectLst/>
                <a:highlight>
                  <a:srgbClr val="FFFF00"/>
                </a:highlight>
                <a:latin typeface="Arial" panose="020B0604020202020204" pitchFamily="34" charset="0"/>
                <a:ea typeface="MS Mincho" panose="02020609040205080304" pitchFamily="49" charset="-128"/>
                <a:cs typeface="Arial" panose="020B0604020202020204" pitchFamily="34" charset="0"/>
              </a:rPr>
              <a:t>Vanaf stap 6 t/m 9 wordt de organisatie van de rit overgenomen door een van de leden van de rittencommissie, de </a:t>
            </a:r>
            <a:r>
              <a:rPr lang="nl-NL" sz="1600" b="1" dirty="0" err="1">
                <a:solidFill>
                  <a:schemeClr val="tx2"/>
                </a:solidFill>
                <a:effectLst/>
                <a:highlight>
                  <a:srgbClr val="FFFF00"/>
                </a:highlight>
                <a:latin typeface="Arial" panose="020B0604020202020204" pitchFamily="34" charset="0"/>
                <a:ea typeface="MS Mincho" panose="02020609040205080304" pitchFamily="49" charset="-128"/>
                <a:cs typeface="Arial" panose="020B0604020202020204" pitchFamily="34" charset="0"/>
              </a:rPr>
              <a:t>zgn</a:t>
            </a:r>
            <a:r>
              <a:rPr lang="nl-NL" sz="1600" b="1" dirty="0">
                <a:solidFill>
                  <a:schemeClr val="tx2"/>
                </a:solidFill>
                <a:effectLst/>
                <a:highlight>
                  <a:srgbClr val="FFFF00"/>
                </a:highlight>
                <a:latin typeface="Arial" panose="020B0604020202020204" pitchFamily="34" charset="0"/>
                <a:ea typeface="MS Mincho" panose="02020609040205080304" pitchFamily="49" charset="-128"/>
                <a:cs typeface="Arial" panose="020B0604020202020204" pitchFamily="34" charset="0"/>
              </a:rPr>
              <a:t> ritleider</a:t>
            </a:r>
            <a:endParaRPr lang="nl-NL" sz="1600" dirty="0">
              <a:solidFill>
                <a:schemeClr val="tx2"/>
              </a:solidFill>
              <a:effectLst/>
              <a:latin typeface="Arial" panose="020B0604020202020204" pitchFamily="34" charset="0"/>
              <a:ea typeface="MS Mincho" panose="02020609040205080304" pitchFamily="49" charset="-128"/>
              <a:cs typeface="Arial" panose="020B0604020202020204" pitchFamily="34" charset="0"/>
            </a:endParaRPr>
          </a:p>
        </p:txBody>
      </p:sp>
    </p:spTree>
    <p:extLst>
      <p:ext uri="{BB962C8B-B14F-4D97-AF65-F5344CB8AC3E}">
        <p14:creationId xmlns:p14="http://schemas.microsoft.com/office/powerpoint/2010/main" val="1506492299"/>
      </p:ext>
    </p:extLst>
  </p:cSld>
  <p:clrMapOvr>
    <a:masterClrMapping/>
  </p:clrMapOvr>
  <p:transition spd="slow">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BA663E81-6AD1-D770-DBD2-586AF5CAAA37}"/>
              </a:ext>
            </a:extLst>
          </p:cNvPr>
          <p:cNvSpPr>
            <a:spLocks noGrp="1"/>
          </p:cNvSpPr>
          <p:nvPr>
            <p:ph type="sldNum" sz="quarter" idx="12"/>
          </p:nvPr>
        </p:nvSpPr>
        <p:spPr/>
        <p:txBody>
          <a:bodyPr/>
          <a:lstStyle/>
          <a:p>
            <a:fld id="{CF397710-D781-1A4F-8640-84B8EBA3A128}" type="slidenum">
              <a:rPr lang="nl-NL" smtClean="0"/>
              <a:t>22</a:t>
            </a:fld>
            <a:endParaRPr lang="nl-NL"/>
          </a:p>
        </p:txBody>
      </p:sp>
      <p:sp>
        <p:nvSpPr>
          <p:cNvPr id="2" name="Tekstvak 1">
            <a:extLst>
              <a:ext uri="{FF2B5EF4-FFF2-40B4-BE49-F238E27FC236}">
                <a16:creationId xmlns:a16="http://schemas.microsoft.com/office/drawing/2014/main" id="{25A35F16-336A-F587-66B7-A7AD2C3FFC8A}"/>
              </a:ext>
            </a:extLst>
          </p:cNvPr>
          <p:cNvSpPr txBox="1"/>
          <p:nvPr/>
        </p:nvSpPr>
        <p:spPr>
          <a:xfrm>
            <a:off x="520700" y="366623"/>
            <a:ext cx="8166100" cy="6124754"/>
          </a:xfrm>
          <a:prstGeom prst="rect">
            <a:avLst/>
          </a:prstGeom>
          <a:noFill/>
        </p:spPr>
        <p:txBody>
          <a:bodyPr wrap="square" rtlCol="0">
            <a:spAutoFit/>
          </a:bodyPr>
          <a:lstStyle/>
          <a:p>
            <a:pPr>
              <a:tabLst>
                <a:tab pos="270510" algn="l"/>
                <a:tab pos="450215" algn="l"/>
                <a:tab pos="540385" algn="l"/>
                <a:tab pos="630555" algn="l"/>
                <a:tab pos="900430" algn="l"/>
              </a:tabLst>
            </a:pPr>
            <a:r>
              <a:rPr lang="nl-NL" sz="2000" b="1" dirty="0">
                <a:solidFill>
                  <a:schemeClr val="tx2"/>
                </a:solidFill>
                <a:effectLst/>
                <a:latin typeface="Arial" panose="020B0604020202020204" pitchFamily="34" charset="0"/>
                <a:ea typeface="MS Mincho" panose="02020609040205080304" pitchFamily="49" charset="-128"/>
                <a:cs typeface="Arial" panose="020B0604020202020204" pitchFamily="34" charset="0"/>
              </a:rPr>
              <a:t>6.</a:t>
            </a:r>
            <a:r>
              <a:rPr lang="nl-NL" sz="2000" dirty="0">
                <a:solidFill>
                  <a:schemeClr val="tx2"/>
                </a:solidFill>
                <a:effectLst/>
                <a:latin typeface="Arial" panose="020B0604020202020204" pitchFamily="34" charset="0"/>
                <a:ea typeface="MS Mincho" panose="02020609040205080304" pitchFamily="49" charset="-128"/>
                <a:cs typeface="Arial" panose="020B0604020202020204" pitchFamily="34" charset="0"/>
              </a:rPr>
              <a:t>	</a:t>
            </a:r>
            <a:r>
              <a:rPr lang="nl-NL" sz="2000" b="1" dirty="0">
                <a:solidFill>
                  <a:schemeClr val="tx2"/>
                </a:solidFill>
                <a:effectLst/>
                <a:latin typeface="Arial" panose="020B0604020202020204" pitchFamily="34" charset="0"/>
                <a:ea typeface="MS Mincho" panose="02020609040205080304" pitchFamily="49" charset="-128"/>
                <a:cs typeface="Arial" panose="020B0604020202020204" pitchFamily="34" charset="0"/>
              </a:rPr>
              <a:t>Voorbereiding</a:t>
            </a:r>
            <a:endParaRPr lang="nl-NL" sz="2000" dirty="0">
              <a:solidFill>
                <a:schemeClr val="tx2"/>
              </a:solidFill>
              <a:effectLst/>
              <a:latin typeface="Arial" panose="020B0604020202020204" pitchFamily="34" charset="0"/>
              <a:ea typeface="MS Mincho" panose="02020609040205080304" pitchFamily="49" charset="-128"/>
              <a:cs typeface="Arial" panose="020B0604020202020204" pitchFamily="34" charset="0"/>
            </a:endParaRPr>
          </a:p>
          <a:p>
            <a:pPr marL="800100" lvl="1" indent="-342900">
              <a:buFont typeface="+mj-lt"/>
              <a:buAutoNum type="alphaLcPeriod"/>
              <a:tabLst>
                <a:tab pos="450215" algn="l"/>
                <a:tab pos="540385" algn="l"/>
                <a:tab pos="900430" algn="l"/>
              </a:tabLst>
            </a:pPr>
            <a:r>
              <a:rPr lang="nl-NL" sz="1600" dirty="0">
                <a:solidFill>
                  <a:schemeClr val="bg1">
                    <a:lumMod val="65000"/>
                  </a:schemeClr>
                </a:solidFill>
                <a:effectLst/>
                <a:latin typeface="Arial" panose="020B0604020202020204" pitchFamily="34" charset="0"/>
                <a:ea typeface="MS Mincho" panose="02020609040205080304" pitchFamily="49" charset="-128"/>
                <a:cs typeface="Arial" panose="020B0604020202020204" pitchFamily="34" charset="0"/>
              </a:rPr>
              <a:t>Ruim voor de datum van de rit: download de </a:t>
            </a:r>
            <a:r>
              <a:rPr lang="nl-NL" sz="1600" dirty="0" err="1">
                <a:solidFill>
                  <a:schemeClr val="bg1">
                    <a:lumMod val="65000"/>
                  </a:schemeClr>
                </a:solidFill>
                <a:effectLst/>
                <a:latin typeface="Arial" panose="020B0604020202020204" pitchFamily="34" charset="0"/>
                <a:ea typeface="MS Mincho" panose="02020609040205080304" pitchFamily="49" charset="-128"/>
                <a:cs typeface="Arial" panose="020B0604020202020204" pitchFamily="34" charset="0"/>
              </a:rPr>
              <a:t>route-informatie</a:t>
            </a:r>
            <a:r>
              <a:rPr lang="nl-NL" sz="1600" dirty="0">
                <a:solidFill>
                  <a:schemeClr val="bg1">
                    <a:lumMod val="65000"/>
                  </a:schemeClr>
                </a:solidFill>
                <a:effectLst/>
                <a:latin typeface="Arial" panose="020B0604020202020204" pitchFamily="34" charset="0"/>
                <a:ea typeface="MS Mincho" panose="02020609040205080304" pitchFamily="49" charset="-128"/>
                <a:cs typeface="Arial" panose="020B0604020202020204" pitchFamily="34" charset="0"/>
              </a:rPr>
              <a:t> en de .</a:t>
            </a:r>
            <a:r>
              <a:rPr lang="nl-NL" sz="1600" dirty="0" err="1">
                <a:solidFill>
                  <a:schemeClr val="bg1">
                    <a:lumMod val="65000"/>
                  </a:schemeClr>
                </a:solidFill>
                <a:effectLst/>
                <a:latin typeface="Arial" panose="020B0604020202020204" pitchFamily="34" charset="0"/>
                <a:ea typeface="MS Mincho" panose="02020609040205080304" pitchFamily="49" charset="-128"/>
                <a:cs typeface="Arial" panose="020B0604020202020204" pitchFamily="34" charset="0"/>
              </a:rPr>
              <a:t>gpx</a:t>
            </a:r>
            <a:endParaRPr lang="nl-NL" sz="1600" dirty="0">
              <a:solidFill>
                <a:schemeClr val="bg1">
                  <a:lumMod val="65000"/>
                </a:schemeClr>
              </a:solidFill>
              <a:effectLst/>
              <a:latin typeface="Arial" panose="020B0604020202020204" pitchFamily="34" charset="0"/>
              <a:ea typeface="MS Mincho" panose="02020609040205080304" pitchFamily="49" charset="-128"/>
              <a:cs typeface="Arial" panose="020B0604020202020204" pitchFamily="34" charset="0"/>
            </a:endParaRPr>
          </a:p>
          <a:p>
            <a:pPr marL="800100" lvl="1" indent="-342900">
              <a:buFont typeface="+mj-lt"/>
              <a:buAutoNum type="alphaLcPeriod"/>
              <a:tabLst>
                <a:tab pos="450215" algn="l"/>
                <a:tab pos="540385" algn="l"/>
                <a:tab pos="900430" algn="l"/>
              </a:tabLst>
            </a:pPr>
            <a:r>
              <a:rPr lang="nl-NL" sz="1600" dirty="0">
                <a:solidFill>
                  <a:schemeClr val="bg1">
                    <a:lumMod val="65000"/>
                  </a:schemeClr>
                </a:solidFill>
                <a:effectLst/>
                <a:latin typeface="Arial" panose="020B0604020202020204" pitchFamily="34" charset="0"/>
                <a:ea typeface="MS Mincho" panose="02020609040205080304" pitchFamily="49" charset="-128"/>
                <a:cs typeface="Arial" panose="020B0604020202020204" pitchFamily="34" charset="0"/>
              </a:rPr>
              <a:t>Verdiep je in de rit, op het internet en in </a:t>
            </a:r>
            <a:r>
              <a:rPr lang="nl-NL" sz="1600" dirty="0" err="1">
                <a:solidFill>
                  <a:schemeClr val="bg1">
                    <a:lumMod val="65000"/>
                  </a:schemeClr>
                </a:solidFill>
                <a:effectLst/>
                <a:latin typeface="Arial" panose="020B0604020202020204" pitchFamily="34" charset="0"/>
                <a:ea typeface="MS Mincho" panose="02020609040205080304" pitchFamily="49" charset="-128"/>
                <a:cs typeface="Arial" panose="020B0604020202020204" pitchFamily="34" charset="0"/>
              </a:rPr>
              <a:t>Basecamp</a:t>
            </a:r>
            <a:r>
              <a:rPr lang="nl-NL" sz="1600" dirty="0">
                <a:solidFill>
                  <a:schemeClr val="bg1">
                    <a:lumMod val="65000"/>
                  </a:schemeClr>
                </a:solidFill>
                <a:effectLst/>
                <a:latin typeface="Arial" panose="020B0604020202020204" pitchFamily="34" charset="0"/>
                <a:ea typeface="MS Mincho" panose="02020609040205080304" pitchFamily="49" charset="-128"/>
                <a:cs typeface="Arial" panose="020B0604020202020204" pitchFamily="34" charset="0"/>
              </a:rPr>
              <a:t>; rijd de rit eventueel voor</a:t>
            </a:r>
          </a:p>
          <a:p>
            <a:pPr marL="800100" lvl="1" indent="-342900">
              <a:buFont typeface="+mj-lt"/>
              <a:buAutoNum type="alphaLcPeriod"/>
              <a:tabLst>
                <a:tab pos="450215" algn="l"/>
                <a:tab pos="540385" algn="l"/>
                <a:tab pos="900430" algn="l"/>
              </a:tabLst>
            </a:pPr>
            <a:r>
              <a:rPr lang="nl-NL" sz="1600" dirty="0">
                <a:solidFill>
                  <a:schemeClr val="bg1">
                    <a:lumMod val="65000"/>
                  </a:schemeClr>
                </a:solidFill>
                <a:effectLst/>
                <a:latin typeface="Arial" panose="020B0604020202020204" pitchFamily="34" charset="0"/>
                <a:ea typeface="MS Mincho" panose="02020609040205080304" pitchFamily="49" charset="-128"/>
                <a:cs typeface="Arial" panose="020B0604020202020204" pitchFamily="34" charset="0"/>
              </a:rPr>
              <a:t>Neem contact op met het koffie- en lunchadres</a:t>
            </a:r>
          </a:p>
          <a:p>
            <a:pPr marL="800100" lvl="1" indent="-342900">
              <a:buFont typeface="+mj-lt"/>
              <a:buAutoNum type="alphaLcPeriod"/>
              <a:tabLst>
                <a:tab pos="450215" algn="l"/>
                <a:tab pos="540385" algn="l"/>
                <a:tab pos="900430" algn="l"/>
              </a:tabLst>
            </a:pPr>
            <a:r>
              <a:rPr lang="nl-NL" sz="1600" dirty="0">
                <a:solidFill>
                  <a:schemeClr val="bg1">
                    <a:lumMod val="65000"/>
                  </a:schemeClr>
                </a:solidFill>
                <a:effectLst/>
                <a:latin typeface="Arial" panose="020B0604020202020204" pitchFamily="34" charset="0"/>
                <a:ea typeface="MS Mincho" panose="02020609040205080304" pitchFamily="49" charset="-128"/>
                <a:cs typeface="Arial" panose="020B0604020202020204" pitchFamily="34" charset="0"/>
              </a:rPr>
              <a:t>Zet de rit, als route en als spoor, op je Garmin. Check of alles er goed op staat  </a:t>
            </a:r>
          </a:p>
          <a:p>
            <a:pPr>
              <a:tabLst>
                <a:tab pos="270510" algn="l"/>
                <a:tab pos="450215" algn="l"/>
                <a:tab pos="540385" algn="l"/>
                <a:tab pos="630555" algn="l"/>
                <a:tab pos="900430" algn="l"/>
              </a:tabLst>
            </a:pPr>
            <a:r>
              <a:rPr lang="nl-NL" sz="1600" dirty="0">
                <a:solidFill>
                  <a:schemeClr val="tx2"/>
                </a:solidFill>
                <a:effectLst/>
                <a:latin typeface="Arial" panose="020B0604020202020204" pitchFamily="34" charset="0"/>
                <a:ea typeface="MS Mincho" panose="02020609040205080304" pitchFamily="49" charset="-128"/>
                <a:cs typeface="Arial" panose="020B0604020202020204" pitchFamily="34" charset="0"/>
              </a:rPr>
              <a:t> </a:t>
            </a:r>
          </a:p>
          <a:p>
            <a:pPr>
              <a:tabLst>
                <a:tab pos="270510" algn="l"/>
                <a:tab pos="450215" algn="l"/>
                <a:tab pos="540385" algn="l"/>
                <a:tab pos="630555" algn="l"/>
                <a:tab pos="900430" algn="l"/>
              </a:tabLst>
            </a:pPr>
            <a:r>
              <a:rPr lang="nl-NL" sz="2000" b="1" dirty="0">
                <a:solidFill>
                  <a:schemeClr val="tx2"/>
                </a:solidFill>
                <a:effectLst/>
                <a:latin typeface="Arial" panose="020B0604020202020204" pitchFamily="34" charset="0"/>
                <a:ea typeface="MS Mincho" panose="02020609040205080304" pitchFamily="49" charset="-128"/>
                <a:cs typeface="Arial" panose="020B0604020202020204" pitchFamily="34" charset="0"/>
              </a:rPr>
              <a:t>7. 	Organiseer de rit op de dag van vertrek</a:t>
            </a:r>
            <a:endParaRPr lang="nl-NL" sz="2000" dirty="0">
              <a:solidFill>
                <a:schemeClr val="tx2"/>
              </a:solidFill>
              <a:effectLst/>
              <a:latin typeface="Arial" panose="020B0604020202020204" pitchFamily="34" charset="0"/>
              <a:ea typeface="MS Mincho" panose="02020609040205080304" pitchFamily="49" charset="-128"/>
              <a:cs typeface="Arial" panose="020B0604020202020204" pitchFamily="34" charset="0"/>
            </a:endParaRPr>
          </a:p>
          <a:p>
            <a:pPr>
              <a:tabLst>
                <a:tab pos="450215" algn="l"/>
                <a:tab pos="540385" algn="l"/>
                <a:tab pos="900430" algn="l"/>
              </a:tabLst>
            </a:pPr>
            <a:r>
              <a:rPr lang="nl-NL" sz="1600" dirty="0">
                <a:solidFill>
                  <a:schemeClr val="bg1">
                    <a:lumMod val="65000"/>
                  </a:schemeClr>
                </a:solidFill>
                <a:effectLst/>
                <a:latin typeface="Arial" panose="020B0604020202020204" pitchFamily="34" charset="0"/>
                <a:ea typeface="MS Mincho" panose="02020609040205080304" pitchFamily="49" charset="-128"/>
                <a:cs typeface="Arial" panose="020B0604020202020204" pitchFamily="34" charset="0"/>
              </a:rPr>
              <a:t>	a.	Bij vertrek thuis, start de rit op je Garmin met als eerste </a:t>
            </a:r>
            <a:r>
              <a:rPr lang="nl-NL" sz="1600" dirty="0" err="1">
                <a:solidFill>
                  <a:schemeClr val="bg1">
                    <a:lumMod val="65000"/>
                  </a:schemeClr>
                </a:solidFill>
                <a:effectLst/>
                <a:latin typeface="Arial" panose="020B0604020202020204" pitchFamily="34" charset="0"/>
                <a:ea typeface="MS Mincho" panose="02020609040205080304" pitchFamily="49" charset="-128"/>
                <a:cs typeface="Arial" panose="020B0604020202020204" pitchFamily="34" charset="0"/>
              </a:rPr>
              <a:t>waypoint</a:t>
            </a:r>
            <a:r>
              <a:rPr lang="nl-NL" sz="1600" dirty="0">
                <a:solidFill>
                  <a:schemeClr val="bg1">
                    <a:lumMod val="65000"/>
                  </a:schemeClr>
                </a:solidFill>
                <a:effectLst/>
                <a:latin typeface="Arial" panose="020B0604020202020204" pitchFamily="34" charset="0"/>
                <a:ea typeface="MS Mincho" panose="02020609040205080304" pitchFamily="49" charset="-128"/>
                <a:cs typeface="Arial" panose="020B0604020202020204" pitchFamily="34" charset="0"/>
              </a:rPr>
              <a:t> het 					vertrekpunt van de rit en rijd naar het vertrekpunt. Zorg dat je er bijtijds bent</a:t>
            </a:r>
          </a:p>
          <a:p>
            <a:pPr>
              <a:tabLst>
                <a:tab pos="450215" algn="l"/>
                <a:tab pos="540385" algn="l"/>
                <a:tab pos="900430" algn="l"/>
              </a:tabLst>
            </a:pPr>
            <a:r>
              <a:rPr lang="nl-NL" sz="1600" dirty="0">
                <a:solidFill>
                  <a:schemeClr val="bg1">
                    <a:lumMod val="65000"/>
                  </a:schemeClr>
                </a:solidFill>
                <a:effectLst/>
                <a:latin typeface="Arial" panose="020B0604020202020204" pitchFamily="34" charset="0"/>
                <a:ea typeface="MS Mincho" panose="02020609040205080304" pitchFamily="49" charset="-128"/>
                <a:cs typeface="Arial" panose="020B0604020202020204" pitchFamily="34" charset="0"/>
              </a:rPr>
              <a:t>	b.	Bepaal hoe we gaan rijden (afhankelijk van het aantal deelnemers)</a:t>
            </a:r>
          </a:p>
          <a:p>
            <a:pPr>
              <a:tabLst>
                <a:tab pos="450215" algn="l"/>
                <a:tab pos="540385" algn="l"/>
                <a:tab pos="900430" algn="l"/>
              </a:tabLst>
            </a:pPr>
            <a:r>
              <a:rPr lang="nl-NL" sz="1600" dirty="0">
                <a:solidFill>
                  <a:schemeClr val="bg1">
                    <a:lumMod val="65000"/>
                  </a:schemeClr>
                </a:solidFill>
                <a:effectLst/>
                <a:latin typeface="Arial" panose="020B0604020202020204" pitchFamily="34" charset="0"/>
                <a:ea typeface="MS Mincho" panose="02020609040205080304" pitchFamily="49" charset="-128"/>
                <a:cs typeface="Arial" panose="020B0604020202020204" pitchFamily="34" charset="0"/>
              </a:rPr>
              <a:t>	c.	Wijs de laatste man aan</a:t>
            </a:r>
          </a:p>
          <a:p>
            <a:pPr>
              <a:tabLst>
                <a:tab pos="450215" algn="l"/>
                <a:tab pos="540385" algn="l"/>
                <a:tab pos="900430" algn="l"/>
              </a:tabLst>
            </a:pPr>
            <a:r>
              <a:rPr lang="nl-NL" sz="1600" dirty="0">
                <a:solidFill>
                  <a:schemeClr val="bg1">
                    <a:lumMod val="65000"/>
                  </a:schemeClr>
                </a:solidFill>
                <a:effectLst/>
                <a:latin typeface="Arial" panose="020B0604020202020204" pitchFamily="34" charset="0"/>
                <a:ea typeface="MS Mincho" panose="02020609040205080304" pitchFamily="49" charset="-128"/>
                <a:cs typeface="Arial" panose="020B0604020202020204" pitchFamily="34" charset="0"/>
              </a:rPr>
              <a:t>	d.	Verzorg de briefing</a:t>
            </a:r>
          </a:p>
          <a:p>
            <a:pPr>
              <a:tabLst>
                <a:tab pos="450215" algn="l"/>
                <a:tab pos="540385" algn="l"/>
                <a:tab pos="900430" algn="l"/>
              </a:tabLst>
            </a:pPr>
            <a:r>
              <a:rPr lang="nl-NL" sz="1600" dirty="0">
                <a:solidFill>
                  <a:schemeClr val="bg1">
                    <a:lumMod val="65000"/>
                  </a:schemeClr>
                </a:solidFill>
                <a:effectLst/>
                <a:latin typeface="Arial" panose="020B0604020202020204" pitchFamily="34" charset="0"/>
                <a:ea typeface="MS Mincho" panose="02020609040205080304" pitchFamily="49" charset="-128"/>
                <a:cs typeface="Arial" panose="020B0604020202020204" pitchFamily="34" charset="0"/>
              </a:rPr>
              <a:t>	e.	Check en bel het koffie- en lunchadres, indien afgesproken</a:t>
            </a:r>
          </a:p>
          <a:p>
            <a:endParaRPr lang="nl-NL" sz="1100" dirty="0">
              <a:solidFill>
                <a:schemeClr val="tx2"/>
              </a:solidFill>
              <a:latin typeface="Arial" panose="020B0604020202020204" pitchFamily="34" charset="0"/>
              <a:cs typeface="Arial" panose="020B0604020202020204" pitchFamily="34" charset="0"/>
            </a:endParaRPr>
          </a:p>
          <a:p>
            <a:endParaRPr lang="nl-NL" sz="1100" dirty="0">
              <a:solidFill>
                <a:schemeClr val="tx2"/>
              </a:solidFill>
              <a:latin typeface="Arial" panose="020B0604020202020204" pitchFamily="34" charset="0"/>
              <a:cs typeface="Arial" panose="020B0604020202020204" pitchFamily="34" charset="0"/>
            </a:endParaRPr>
          </a:p>
          <a:p>
            <a:pPr>
              <a:tabLst>
                <a:tab pos="270510" algn="l"/>
                <a:tab pos="450215" algn="l"/>
                <a:tab pos="540385" algn="l"/>
                <a:tab pos="630555" algn="l"/>
                <a:tab pos="900430" algn="l"/>
              </a:tabLst>
            </a:pPr>
            <a:r>
              <a:rPr lang="nl-NL" sz="2000" b="1" dirty="0">
                <a:solidFill>
                  <a:schemeClr val="tx2"/>
                </a:solidFill>
                <a:effectLst/>
                <a:latin typeface="Arial" panose="020B0604020202020204" pitchFamily="34" charset="0"/>
                <a:ea typeface="MS Mincho" panose="02020609040205080304" pitchFamily="49" charset="-128"/>
                <a:cs typeface="Arial" panose="020B0604020202020204" pitchFamily="34" charset="0"/>
              </a:rPr>
              <a:t>8.	Rijd de rit voorop</a:t>
            </a:r>
            <a:endParaRPr lang="nl-NL" sz="2000" dirty="0">
              <a:solidFill>
                <a:schemeClr val="tx2"/>
              </a:solidFill>
              <a:effectLst/>
              <a:latin typeface="Arial" panose="020B0604020202020204" pitchFamily="34" charset="0"/>
              <a:ea typeface="MS Mincho" panose="02020609040205080304" pitchFamily="49" charset="-128"/>
              <a:cs typeface="Arial" panose="020B0604020202020204" pitchFamily="34" charset="0"/>
            </a:endParaRPr>
          </a:p>
          <a:p>
            <a:pPr>
              <a:tabLst>
                <a:tab pos="450215" algn="l"/>
                <a:tab pos="540385" algn="l"/>
                <a:tab pos="900430" algn="l"/>
              </a:tabLst>
            </a:pPr>
            <a:r>
              <a:rPr lang="nl-NL" sz="1600" dirty="0">
                <a:solidFill>
                  <a:schemeClr val="bg1">
                    <a:lumMod val="65000"/>
                  </a:schemeClr>
                </a:solidFill>
                <a:effectLst/>
                <a:latin typeface="Arial" panose="020B0604020202020204" pitchFamily="34" charset="0"/>
                <a:ea typeface="MS Mincho" panose="02020609040205080304" pitchFamily="49" charset="-128"/>
                <a:cs typeface="Arial" panose="020B0604020202020204" pitchFamily="34" charset="0"/>
              </a:rPr>
              <a:t>	a.	Houd de groep bij elkaar, vertraag/stop indien nodig</a:t>
            </a:r>
          </a:p>
          <a:p>
            <a:pPr>
              <a:tabLst>
                <a:tab pos="450215" algn="l"/>
                <a:tab pos="540385" algn="l"/>
                <a:tab pos="900430" algn="l"/>
              </a:tabLst>
            </a:pPr>
            <a:r>
              <a:rPr lang="nl-NL" sz="1600" dirty="0">
                <a:solidFill>
                  <a:schemeClr val="bg1">
                    <a:lumMod val="65000"/>
                  </a:schemeClr>
                </a:solidFill>
                <a:effectLst/>
                <a:latin typeface="Arial" panose="020B0604020202020204" pitchFamily="34" charset="0"/>
                <a:ea typeface="MS Mincho" panose="02020609040205080304" pitchFamily="49" charset="-128"/>
                <a:cs typeface="Arial" panose="020B0604020202020204" pitchFamily="34" charset="0"/>
              </a:rPr>
              <a:t>	b.	Rijd het juiste tempo, maar niet langzamer dan nodig</a:t>
            </a:r>
          </a:p>
          <a:p>
            <a:pPr>
              <a:tabLst>
                <a:tab pos="450215" algn="l"/>
                <a:tab pos="540385" algn="l"/>
              </a:tabLst>
            </a:pPr>
            <a:r>
              <a:rPr lang="nl-NL" sz="1600" dirty="0">
                <a:solidFill>
                  <a:schemeClr val="bg1">
                    <a:lumMod val="65000"/>
                  </a:schemeClr>
                </a:solidFill>
                <a:effectLst/>
                <a:latin typeface="Arial" panose="020B0604020202020204" pitchFamily="34" charset="0"/>
                <a:ea typeface="MS Mincho" panose="02020609040205080304" pitchFamily="49" charset="-128"/>
                <a:cs typeface="Arial" panose="020B0604020202020204" pitchFamily="34" charset="0"/>
              </a:rPr>
              <a:t>	c.	Bij onverwachte wegafsluitingen, bepaal de omleidingsroute</a:t>
            </a:r>
          </a:p>
          <a:p>
            <a:pPr>
              <a:tabLst>
                <a:tab pos="450215" algn="l"/>
                <a:tab pos="540385" algn="l"/>
              </a:tabLst>
            </a:pPr>
            <a:r>
              <a:rPr lang="nl-NL" sz="1600" dirty="0">
                <a:solidFill>
                  <a:schemeClr val="bg1">
                    <a:lumMod val="65000"/>
                  </a:schemeClr>
                </a:solidFill>
                <a:effectLst/>
                <a:latin typeface="Arial" panose="020B0604020202020204" pitchFamily="34" charset="0"/>
                <a:ea typeface="MS Mincho" panose="02020609040205080304" pitchFamily="49" charset="-128"/>
                <a:cs typeface="Arial" panose="020B0604020202020204" pitchFamily="34" charset="0"/>
              </a:rPr>
              <a:t>	d.	Maak tenminste twee foto's van de groep</a:t>
            </a:r>
          </a:p>
          <a:p>
            <a:pPr>
              <a:tabLst>
                <a:tab pos="270510" algn="l"/>
                <a:tab pos="450215" algn="l"/>
                <a:tab pos="540385" algn="l"/>
                <a:tab pos="630555" algn="l"/>
                <a:tab pos="900430" algn="l"/>
              </a:tabLst>
            </a:pPr>
            <a:r>
              <a:rPr lang="nl-NL" sz="1200" dirty="0">
                <a:solidFill>
                  <a:schemeClr val="tx2"/>
                </a:solidFill>
                <a:effectLst/>
                <a:latin typeface="Arial" panose="020B0604020202020204" pitchFamily="34" charset="0"/>
                <a:ea typeface="MS Mincho" panose="02020609040205080304" pitchFamily="49" charset="-128"/>
                <a:cs typeface="Arial" panose="020B0604020202020204" pitchFamily="34" charset="0"/>
              </a:rPr>
              <a:t> </a:t>
            </a:r>
          </a:p>
          <a:p>
            <a:pPr>
              <a:tabLst>
                <a:tab pos="270510" algn="l"/>
                <a:tab pos="450215" algn="l"/>
                <a:tab pos="540385" algn="l"/>
                <a:tab pos="630555" algn="l"/>
                <a:tab pos="900430" algn="l"/>
              </a:tabLst>
            </a:pPr>
            <a:r>
              <a:rPr lang="nl-NL" sz="1200" dirty="0">
                <a:solidFill>
                  <a:schemeClr val="tx2"/>
                </a:solidFill>
                <a:effectLst/>
                <a:latin typeface="Arial" panose="020B0604020202020204" pitchFamily="34" charset="0"/>
                <a:ea typeface="MS Mincho" panose="02020609040205080304" pitchFamily="49" charset="-128"/>
                <a:cs typeface="Arial" panose="020B0604020202020204" pitchFamily="34" charset="0"/>
              </a:rPr>
              <a:t> </a:t>
            </a:r>
          </a:p>
          <a:p>
            <a:pPr>
              <a:tabLst>
                <a:tab pos="270510" algn="l"/>
                <a:tab pos="450215" algn="l"/>
                <a:tab pos="540385" algn="l"/>
                <a:tab pos="630555" algn="l"/>
                <a:tab pos="900430" algn="l"/>
              </a:tabLst>
            </a:pPr>
            <a:r>
              <a:rPr lang="nl-NL" sz="2000" dirty="0">
                <a:solidFill>
                  <a:schemeClr val="tx2"/>
                </a:solidFill>
                <a:effectLst/>
                <a:latin typeface="Arial" panose="020B0604020202020204" pitchFamily="34" charset="0"/>
                <a:ea typeface="MS Mincho" panose="02020609040205080304" pitchFamily="49" charset="-128"/>
                <a:cs typeface="Arial" panose="020B0604020202020204" pitchFamily="34" charset="0"/>
              </a:rPr>
              <a:t>9.	Na afloop van de rit</a:t>
            </a:r>
            <a:r>
              <a:rPr lang="nl-NL" sz="1600" dirty="0">
                <a:solidFill>
                  <a:schemeClr val="tx2"/>
                </a:solidFill>
                <a:effectLst/>
                <a:latin typeface="Arial" panose="020B0604020202020204" pitchFamily="34" charset="0"/>
                <a:ea typeface="MS Mincho" panose="02020609040205080304" pitchFamily="49" charset="-128"/>
                <a:cs typeface="Arial" panose="020B0604020202020204" pitchFamily="34" charset="0"/>
              </a:rPr>
              <a:t>, geef aan de secretaris de namen door van wie er allemaal hebben meegereden en aan de webmaster de twee foto's</a:t>
            </a:r>
          </a:p>
        </p:txBody>
      </p:sp>
    </p:spTree>
    <p:extLst>
      <p:ext uri="{BB962C8B-B14F-4D97-AF65-F5344CB8AC3E}">
        <p14:creationId xmlns:p14="http://schemas.microsoft.com/office/powerpoint/2010/main" val="3625989982"/>
      </p:ext>
    </p:extLst>
  </p:cSld>
  <p:clrMapOvr>
    <a:masterClrMapping/>
  </p:clrMapOvr>
  <p:transition spd="slow">
    <p:cov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BA663E81-6AD1-D770-DBD2-586AF5CAAA37}"/>
              </a:ext>
            </a:extLst>
          </p:cNvPr>
          <p:cNvSpPr>
            <a:spLocks noGrp="1"/>
          </p:cNvSpPr>
          <p:nvPr>
            <p:ph type="sldNum" sz="quarter" idx="12"/>
          </p:nvPr>
        </p:nvSpPr>
        <p:spPr/>
        <p:txBody>
          <a:bodyPr/>
          <a:lstStyle/>
          <a:p>
            <a:fld id="{CF397710-D781-1A4F-8640-84B8EBA3A128}" type="slidenum">
              <a:rPr lang="nl-NL" smtClean="0"/>
              <a:t>23</a:t>
            </a:fld>
            <a:endParaRPr lang="nl-NL"/>
          </a:p>
        </p:txBody>
      </p:sp>
      <p:sp>
        <p:nvSpPr>
          <p:cNvPr id="2" name="Tekstvak 1">
            <a:extLst>
              <a:ext uri="{FF2B5EF4-FFF2-40B4-BE49-F238E27FC236}">
                <a16:creationId xmlns:a16="http://schemas.microsoft.com/office/drawing/2014/main" id="{B2FA141B-57BC-329A-76EC-0D792DCAC6F5}"/>
              </a:ext>
            </a:extLst>
          </p:cNvPr>
          <p:cNvSpPr txBox="1"/>
          <p:nvPr/>
        </p:nvSpPr>
        <p:spPr>
          <a:xfrm>
            <a:off x="406400" y="266700"/>
            <a:ext cx="4403770" cy="523220"/>
          </a:xfrm>
          <a:prstGeom prst="rect">
            <a:avLst/>
          </a:prstGeom>
          <a:noFill/>
        </p:spPr>
        <p:txBody>
          <a:bodyPr wrap="none" rtlCol="0">
            <a:spAutoFit/>
          </a:bodyPr>
          <a:lstStyle/>
          <a:p>
            <a:r>
              <a:rPr lang="nl-NL" sz="2800" b="1" dirty="0">
                <a:solidFill>
                  <a:schemeClr val="tx2"/>
                </a:solidFill>
                <a:latin typeface="Arial" panose="020B0604020202020204" pitchFamily="34" charset="0"/>
                <a:cs typeface="Arial" panose="020B0604020202020204" pitchFamily="34" charset="0"/>
              </a:rPr>
              <a:t>10.	Het jaarprogramma</a:t>
            </a:r>
          </a:p>
        </p:txBody>
      </p:sp>
      <p:pic>
        <p:nvPicPr>
          <p:cNvPr id="3" name="Afbeelding 2">
            <a:extLst>
              <a:ext uri="{FF2B5EF4-FFF2-40B4-BE49-F238E27FC236}">
                <a16:creationId xmlns:a16="http://schemas.microsoft.com/office/drawing/2014/main" id="{90FAA6B8-8AA9-ADCA-51DE-4AC296D2DF5E}"/>
              </a:ext>
            </a:extLst>
          </p:cNvPr>
          <p:cNvPicPr>
            <a:picLocks noChangeAspect="1"/>
          </p:cNvPicPr>
          <p:nvPr/>
        </p:nvPicPr>
        <p:blipFill>
          <a:blip r:embed="rId2"/>
          <a:stretch>
            <a:fillRect/>
          </a:stretch>
        </p:blipFill>
        <p:spPr>
          <a:xfrm>
            <a:off x="565150" y="935477"/>
            <a:ext cx="8013700" cy="5655823"/>
          </a:xfrm>
          <a:prstGeom prst="rect">
            <a:avLst/>
          </a:prstGeom>
        </p:spPr>
      </p:pic>
    </p:spTree>
    <p:extLst>
      <p:ext uri="{BB962C8B-B14F-4D97-AF65-F5344CB8AC3E}">
        <p14:creationId xmlns:p14="http://schemas.microsoft.com/office/powerpoint/2010/main" val="3981555979"/>
      </p:ext>
    </p:extLst>
  </p:cSld>
  <p:clrMapOvr>
    <a:masterClrMapping/>
  </p:clrMapOvr>
  <p:transition spd="slow">
    <p:cove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BA663E81-6AD1-D770-DBD2-586AF5CAAA37}"/>
              </a:ext>
            </a:extLst>
          </p:cNvPr>
          <p:cNvSpPr>
            <a:spLocks noGrp="1"/>
          </p:cNvSpPr>
          <p:nvPr>
            <p:ph type="sldNum" sz="quarter" idx="12"/>
          </p:nvPr>
        </p:nvSpPr>
        <p:spPr/>
        <p:txBody>
          <a:bodyPr/>
          <a:lstStyle/>
          <a:p>
            <a:fld id="{CF397710-D781-1A4F-8640-84B8EBA3A128}" type="slidenum">
              <a:rPr lang="nl-NL" smtClean="0"/>
              <a:t>24</a:t>
            </a:fld>
            <a:endParaRPr lang="nl-NL"/>
          </a:p>
        </p:txBody>
      </p:sp>
      <p:sp>
        <p:nvSpPr>
          <p:cNvPr id="2" name="Tekstvak 1">
            <a:extLst>
              <a:ext uri="{FF2B5EF4-FFF2-40B4-BE49-F238E27FC236}">
                <a16:creationId xmlns:a16="http://schemas.microsoft.com/office/drawing/2014/main" id="{50B1E746-0CE4-2F09-2473-C20BAC4403AE}"/>
              </a:ext>
            </a:extLst>
          </p:cNvPr>
          <p:cNvSpPr txBox="1"/>
          <p:nvPr/>
        </p:nvSpPr>
        <p:spPr>
          <a:xfrm>
            <a:off x="406400" y="266700"/>
            <a:ext cx="7218643" cy="523220"/>
          </a:xfrm>
          <a:prstGeom prst="rect">
            <a:avLst/>
          </a:prstGeom>
          <a:noFill/>
        </p:spPr>
        <p:txBody>
          <a:bodyPr wrap="none" rtlCol="0">
            <a:spAutoFit/>
          </a:bodyPr>
          <a:lstStyle/>
          <a:p>
            <a:r>
              <a:rPr lang="nl-NL" sz="2800" b="1" dirty="0">
                <a:solidFill>
                  <a:schemeClr val="tx2"/>
                </a:solidFill>
                <a:latin typeface="Arial" panose="020B0604020202020204" pitchFamily="34" charset="0"/>
                <a:cs typeface="Arial" panose="020B0604020202020204" pitchFamily="34" charset="0"/>
              </a:rPr>
              <a:t>11.	De nieuwe wijze van communiceren</a:t>
            </a:r>
          </a:p>
        </p:txBody>
      </p:sp>
      <p:sp>
        <p:nvSpPr>
          <p:cNvPr id="5" name="Tekstvak 4">
            <a:extLst>
              <a:ext uri="{FF2B5EF4-FFF2-40B4-BE49-F238E27FC236}">
                <a16:creationId xmlns:a16="http://schemas.microsoft.com/office/drawing/2014/main" id="{E73F9AB5-17D4-6FF4-0FA1-FEDFF66007EA}"/>
              </a:ext>
            </a:extLst>
          </p:cNvPr>
          <p:cNvSpPr txBox="1"/>
          <p:nvPr/>
        </p:nvSpPr>
        <p:spPr>
          <a:xfrm>
            <a:off x="628650" y="1696919"/>
            <a:ext cx="2491388" cy="461665"/>
          </a:xfrm>
          <a:prstGeom prst="rect">
            <a:avLst/>
          </a:prstGeom>
          <a:noFill/>
        </p:spPr>
        <p:txBody>
          <a:bodyPr wrap="none" rtlCol="0">
            <a:spAutoFit/>
          </a:bodyPr>
          <a:lstStyle/>
          <a:p>
            <a:r>
              <a:rPr lang="nl-NL" sz="2400" b="1" dirty="0">
                <a:solidFill>
                  <a:schemeClr val="tx2"/>
                </a:solidFill>
                <a:latin typeface="Arial" panose="020B0604020202020204" pitchFamily="34" charset="0"/>
                <a:cs typeface="Arial" panose="020B0604020202020204" pitchFamily="34" charset="0"/>
              </a:rPr>
              <a:t>Oude werkwijze</a:t>
            </a:r>
          </a:p>
        </p:txBody>
      </p:sp>
      <p:sp>
        <p:nvSpPr>
          <p:cNvPr id="6" name="Tekstvak 5">
            <a:extLst>
              <a:ext uri="{FF2B5EF4-FFF2-40B4-BE49-F238E27FC236}">
                <a16:creationId xmlns:a16="http://schemas.microsoft.com/office/drawing/2014/main" id="{A80E2634-D2AD-7C5F-F19D-EA9679054F8D}"/>
              </a:ext>
            </a:extLst>
          </p:cNvPr>
          <p:cNvSpPr txBox="1"/>
          <p:nvPr/>
        </p:nvSpPr>
        <p:spPr>
          <a:xfrm>
            <a:off x="4217013" y="2511264"/>
            <a:ext cx="922047" cy="461665"/>
          </a:xfrm>
          <a:prstGeom prst="rect">
            <a:avLst/>
          </a:prstGeom>
          <a:noFill/>
        </p:spPr>
        <p:txBody>
          <a:bodyPr wrap="none" rtlCol="0">
            <a:spAutoFit/>
          </a:bodyPr>
          <a:lstStyle/>
          <a:p>
            <a:r>
              <a:rPr lang="nl-NL" sz="2400" dirty="0">
                <a:solidFill>
                  <a:schemeClr val="tx2"/>
                </a:solidFill>
                <a:latin typeface="Arial" panose="020B0604020202020204" pitchFamily="34" charset="0"/>
                <a:cs typeface="Arial" panose="020B0604020202020204" pitchFamily="34" charset="0"/>
              </a:rPr>
              <a:t>email</a:t>
            </a:r>
          </a:p>
        </p:txBody>
      </p:sp>
      <p:sp>
        <p:nvSpPr>
          <p:cNvPr id="7" name="Tekstvak 6">
            <a:extLst>
              <a:ext uri="{FF2B5EF4-FFF2-40B4-BE49-F238E27FC236}">
                <a16:creationId xmlns:a16="http://schemas.microsoft.com/office/drawing/2014/main" id="{4CEB553F-6657-AEEE-7A78-C40FA5A5E047}"/>
              </a:ext>
            </a:extLst>
          </p:cNvPr>
          <p:cNvSpPr txBox="1"/>
          <p:nvPr/>
        </p:nvSpPr>
        <p:spPr>
          <a:xfrm>
            <a:off x="4217013" y="3226743"/>
            <a:ext cx="922047" cy="461665"/>
          </a:xfrm>
          <a:prstGeom prst="rect">
            <a:avLst/>
          </a:prstGeom>
          <a:noFill/>
        </p:spPr>
        <p:txBody>
          <a:bodyPr wrap="none" rtlCol="0">
            <a:spAutoFit/>
          </a:bodyPr>
          <a:lstStyle/>
          <a:p>
            <a:r>
              <a:rPr lang="nl-NL" sz="2400" dirty="0">
                <a:solidFill>
                  <a:schemeClr val="tx2"/>
                </a:solidFill>
                <a:latin typeface="Arial" panose="020B0604020202020204" pitchFamily="34" charset="0"/>
                <a:cs typeface="Arial" panose="020B0604020202020204" pitchFamily="34" charset="0"/>
              </a:rPr>
              <a:t>email</a:t>
            </a:r>
          </a:p>
        </p:txBody>
      </p:sp>
      <p:sp>
        <p:nvSpPr>
          <p:cNvPr id="8" name="Tekstvak 7">
            <a:extLst>
              <a:ext uri="{FF2B5EF4-FFF2-40B4-BE49-F238E27FC236}">
                <a16:creationId xmlns:a16="http://schemas.microsoft.com/office/drawing/2014/main" id="{9734EE10-865B-9EC3-9BDF-C761BA66F091}"/>
              </a:ext>
            </a:extLst>
          </p:cNvPr>
          <p:cNvSpPr txBox="1"/>
          <p:nvPr/>
        </p:nvSpPr>
        <p:spPr>
          <a:xfrm>
            <a:off x="6679316" y="2842832"/>
            <a:ext cx="1042273" cy="461665"/>
          </a:xfrm>
          <a:prstGeom prst="rect">
            <a:avLst/>
          </a:prstGeom>
          <a:noFill/>
        </p:spPr>
        <p:txBody>
          <a:bodyPr wrap="none" rtlCol="0">
            <a:spAutoFit/>
          </a:bodyPr>
          <a:lstStyle/>
          <a:p>
            <a:r>
              <a:rPr lang="nl-NL" sz="2400" dirty="0">
                <a:solidFill>
                  <a:schemeClr val="tx2"/>
                </a:solidFill>
                <a:latin typeface="Arial" panose="020B0604020202020204" pitchFamily="34" charset="0"/>
                <a:cs typeface="Arial" panose="020B0604020202020204" pitchFamily="34" charset="0"/>
              </a:rPr>
              <a:t>Leden</a:t>
            </a:r>
          </a:p>
        </p:txBody>
      </p:sp>
      <p:sp>
        <p:nvSpPr>
          <p:cNvPr id="9" name="Pijl links 8">
            <a:extLst>
              <a:ext uri="{FF2B5EF4-FFF2-40B4-BE49-F238E27FC236}">
                <a16:creationId xmlns:a16="http://schemas.microsoft.com/office/drawing/2014/main" id="{12AC978C-3DFC-4FF5-674C-6CDE3AF1A918}"/>
              </a:ext>
            </a:extLst>
          </p:cNvPr>
          <p:cNvSpPr/>
          <p:nvPr/>
        </p:nvSpPr>
        <p:spPr>
          <a:xfrm>
            <a:off x="5781047" y="2657523"/>
            <a:ext cx="299616" cy="209550"/>
          </a:xfrm>
          <a:prstGeom prst="rightArrow">
            <a:avLst/>
          </a:prstGeom>
          <a:solidFill>
            <a:schemeClr val="tx2"/>
          </a:solidFill>
        </p:spPr>
        <p:style>
          <a:lnRef idx="1">
            <a:schemeClr val="dk1"/>
          </a:lnRef>
          <a:fillRef idx="3">
            <a:schemeClr val="dk1"/>
          </a:fillRef>
          <a:effectRef idx="2">
            <a:schemeClr val="dk1"/>
          </a:effectRef>
          <a:fontRef idx="minor">
            <a:schemeClr val="lt1"/>
          </a:fontRef>
        </p:style>
        <p:txBody>
          <a:bodyPr rtlCol="0" anchor="ctr"/>
          <a:lstStyle/>
          <a:p>
            <a:pPr algn="ctr"/>
            <a:endParaRPr lang="nl-NL"/>
          </a:p>
        </p:txBody>
      </p:sp>
      <p:sp>
        <p:nvSpPr>
          <p:cNvPr id="10" name="Pijl links 9">
            <a:extLst>
              <a:ext uri="{FF2B5EF4-FFF2-40B4-BE49-F238E27FC236}">
                <a16:creationId xmlns:a16="http://schemas.microsoft.com/office/drawing/2014/main" id="{1526ABDA-4F99-D43D-7146-70D464FF1FF4}"/>
              </a:ext>
            </a:extLst>
          </p:cNvPr>
          <p:cNvSpPr/>
          <p:nvPr/>
        </p:nvSpPr>
        <p:spPr>
          <a:xfrm>
            <a:off x="5780432" y="3336319"/>
            <a:ext cx="299616" cy="209550"/>
          </a:xfrm>
          <a:prstGeom prst="rightArrow">
            <a:avLst/>
          </a:prstGeom>
          <a:solidFill>
            <a:schemeClr val="tx2"/>
          </a:solidFill>
        </p:spPr>
        <p:style>
          <a:lnRef idx="1">
            <a:schemeClr val="dk1"/>
          </a:lnRef>
          <a:fillRef idx="3">
            <a:schemeClr val="dk1"/>
          </a:fillRef>
          <a:effectRef idx="2">
            <a:schemeClr val="dk1"/>
          </a:effectRef>
          <a:fontRef idx="minor">
            <a:schemeClr val="lt1"/>
          </a:fontRef>
        </p:style>
        <p:txBody>
          <a:bodyPr rtlCol="0" anchor="ctr"/>
          <a:lstStyle/>
          <a:p>
            <a:pPr algn="ctr"/>
            <a:endParaRPr lang="nl-NL"/>
          </a:p>
        </p:txBody>
      </p:sp>
      <p:sp>
        <p:nvSpPr>
          <p:cNvPr id="11" name="Pijl links 10">
            <a:extLst>
              <a:ext uri="{FF2B5EF4-FFF2-40B4-BE49-F238E27FC236}">
                <a16:creationId xmlns:a16="http://schemas.microsoft.com/office/drawing/2014/main" id="{CD3BAFBF-DB9F-22B5-13E0-87A32D971DD7}"/>
              </a:ext>
            </a:extLst>
          </p:cNvPr>
          <p:cNvSpPr/>
          <p:nvPr/>
        </p:nvSpPr>
        <p:spPr>
          <a:xfrm>
            <a:off x="3263914" y="3327927"/>
            <a:ext cx="299616" cy="209550"/>
          </a:xfrm>
          <a:prstGeom prst="rightArrow">
            <a:avLst/>
          </a:prstGeom>
          <a:solidFill>
            <a:schemeClr val="tx2"/>
          </a:solidFill>
        </p:spPr>
        <p:style>
          <a:lnRef idx="1">
            <a:schemeClr val="dk1"/>
          </a:lnRef>
          <a:fillRef idx="3">
            <a:schemeClr val="dk1"/>
          </a:fillRef>
          <a:effectRef idx="2">
            <a:schemeClr val="dk1"/>
          </a:effectRef>
          <a:fontRef idx="minor">
            <a:schemeClr val="lt1"/>
          </a:fontRef>
        </p:style>
        <p:txBody>
          <a:bodyPr rtlCol="0" anchor="ctr"/>
          <a:lstStyle/>
          <a:p>
            <a:pPr algn="ctr"/>
            <a:endParaRPr lang="nl-NL"/>
          </a:p>
        </p:txBody>
      </p:sp>
      <p:sp>
        <p:nvSpPr>
          <p:cNvPr id="12" name="Pijl links 11">
            <a:extLst>
              <a:ext uri="{FF2B5EF4-FFF2-40B4-BE49-F238E27FC236}">
                <a16:creationId xmlns:a16="http://schemas.microsoft.com/office/drawing/2014/main" id="{76C427CB-FC25-4509-4A82-1EBB23C3ECF1}"/>
              </a:ext>
            </a:extLst>
          </p:cNvPr>
          <p:cNvSpPr/>
          <p:nvPr/>
        </p:nvSpPr>
        <p:spPr>
          <a:xfrm>
            <a:off x="3268188" y="2649131"/>
            <a:ext cx="299616" cy="209550"/>
          </a:xfrm>
          <a:prstGeom prst="rightArrow">
            <a:avLst/>
          </a:prstGeom>
          <a:solidFill>
            <a:schemeClr val="tx2"/>
          </a:solidFill>
        </p:spPr>
        <p:style>
          <a:lnRef idx="1">
            <a:schemeClr val="dk1"/>
          </a:lnRef>
          <a:fillRef idx="3">
            <a:schemeClr val="dk1"/>
          </a:fillRef>
          <a:effectRef idx="2">
            <a:schemeClr val="dk1"/>
          </a:effectRef>
          <a:fontRef idx="minor">
            <a:schemeClr val="lt1"/>
          </a:fontRef>
        </p:style>
        <p:txBody>
          <a:bodyPr rtlCol="0" anchor="ctr"/>
          <a:lstStyle/>
          <a:p>
            <a:pPr algn="ctr"/>
            <a:endParaRPr lang="nl-NL"/>
          </a:p>
        </p:txBody>
      </p:sp>
      <p:sp>
        <p:nvSpPr>
          <p:cNvPr id="13" name="Tekstvak 12">
            <a:extLst>
              <a:ext uri="{FF2B5EF4-FFF2-40B4-BE49-F238E27FC236}">
                <a16:creationId xmlns:a16="http://schemas.microsoft.com/office/drawing/2014/main" id="{9722971E-5141-8A47-EDB8-509E648B70FD}"/>
              </a:ext>
            </a:extLst>
          </p:cNvPr>
          <p:cNvSpPr txBox="1"/>
          <p:nvPr/>
        </p:nvSpPr>
        <p:spPr>
          <a:xfrm>
            <a:off x="1365406" y="2505602"/>
            <a:ext cx="1571264" cy="461665"/>
          </a:xfrm>
          <a:prstGeom prst="rect">
            <a:avLst/>
          </a:prstGeom>
          <a:noFill/>
        </p:spPr>
        <p:txBody>
          <a:bodyPr wrap="none" rtlCol="0">
            <a:spAutoFit/>
          </a:bodyPr>
          <a:lstStyle/>
          <a:p>
            <a:r>
              <a:rPr lang="nl-NL" sz="2400" dirty="0">
                <a:solidFill>
                  <a:schemeClr val="tx2"/>
                </a:solidFill>
                <a:latin typeface="Arial" panose="020B0604020202020204" pitchFamily="34" charset="0"/>
                <a:cs typeface="Arial" panose="020B0604020202020204" pitchFamily="34" charset="0"/>
              </a:rPr>
              <a:t>Secretaris</a:t>
            </a:r>
          </a:p>
        </p:txBody>
      </p:sp>
      <p:sp>
        <p:nvSpPr>
          <p:cNvPr id="14" name="Tekstvak 13">
            <a:extLst>
              <a:ext uri="{FF2B5EF4-FFF2-40B4-BE49-F238E27FC236}">
                <a16:creationId xmlns:a16="http://schemas.microsoft.com/office/drawing/2014/main" id="{9D57D009-578A-4B8E-19AF-8BF11D755A13}"/>
              </a:ext>
            </a:extLst>
          </p:cNvPr>
          <p:cNvSpPr txBox="1"/>
          <p:nvPr/>
        </p:nvSpPr>
        <p:spPr>
          <a:xfrm>
            <a:off x="1627280" y="3202006"/>
            <a:ext cx="1042273" cy="461665"/>
          </a:xfrm>
          <a:prstGeom prst="rect">
            <a:avLst/>
          </a:prstGeom>
          <a:noFill/>
        </p:spPr>
        <p:txBody>
          <a:bodyPr wrap="none" rtlCol="0">
            <a:spAutoFit/>
          </a:bodyPr>
          <a:lstStyle/>
          <a:p>
            <a:r>
              <a:rPr lang="nl-NL" sz="2400" dirty="0">
                <a:solidFill>
                  <a:schemeClr val="tx2"/>
                </a:solidFill>
                <a:latin typeface="Arial" panose="020B0604020202020204" pitchFamily="34" charset="0"/>
                <a:cs typeface="Arial" panose="020B0604020202020204" pitchFamily="34" charset="0"/>
              </a:rPr>
              <a:t>Leden</a:t>
            </a:r>
          </a:p>
        </p:txBody>
      </p:sp>
      <p:sp>
        <p:nvSpPr>
          <p:cNvPr id="15" name="Kader 14">
            <a:extLst>
              <a:ext uri="{FF2B5EF4-FFF2-40B4-BE49-F238E27FC236}">
                <a16:creationId xmlns:a16="http://schemas.microsoft.com/office/drawing/2014/main" id="{60C0F209-F1CE-EC47-3CD2-7B54BE66F246}"/>
              </a:ext>
            </a:extLst>
          </p:cNvPr>
          <p:cNvSpPr/>
          <p:nvPr/>
        </p:nvSpPr>
        <p:spPr>
          <a:xfrm>
            <a:off x="1369988" y="2459521"/>
            <a:ext cx="1562100" cy="565150"/>
          </a:xfrm>
          <a:prstGeom prst="frame">
            <a:avLst>
              <a:gd name="adj1" fmla="val 3511"/>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tx1"/>
              </a:solidFill>
            </a:endParaRPr>
          </a:p>
        </p:txBody>
      </p:sp>
      <p:sp>
        <p:nvSpPr>
          <p:cNvPr id="16" name="Kader 15">
            <a:extLst>
              <a:ext uri="{FF2B5EF4-FFF2-40B4-BE49-F238E27FC236}">
                <a16:creationId xmlns:a16="http://schemas.microsoft.com/office/drawing/2014/main" id="{D1F1FA75-65F3-142D-0790-559F635F9D26}"/>
              </a:ext>
            </a:extLst>
          </p:cNvPr>
          <p:cNvSpPr/>
          <p:nvPr/>
        </p:nvSpPr>
        <p:spPr>
          <a:xfrm>
            <a:off x="1367366" y="3166993"/>
            <a:ext cx="1562100" cy="565150"/>
          </a:xfrm>
          <a:prstGeom prst="frame">
            <a:avLst>
              <a:gd name="adj1" fmla="val 3511"/>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tx1"/>
              </a:solidFill>
            </a:endParaRPr>
          </a:p>
        </p:txBody>
      </p:sp>
      <p:sp>
        <p:nvSpPr>
          <p:cNvPr id="18" name="Kader 17">
            <a:extLst>
              <a:ext uri="{FF2B5EF4-FFF2-40B4-BE49-F238E27FC236}">
                <a16:creationId xmlns:a16="http://schemas.microsoft.com/office/drawing/2014/main" id="{50475D79-7DE0-D443-DF6F-8E56D8ADEFA9}"/>
              </a:ext>
            </a:extLst>
          </p:cNvPr>
          <p:cNvSpPr/>
          <p:nvPr/>
        </p:nvSpPr>
        <p:spPr>
          <a:xfrm>
            <a:off x="3896986" y="2459521"/>
            <a:ext cx="1562100" cy="565150"/>
          </a:xfrm>
          <a:prstGeom prst="frame">
            <a:avLst>
              <a:gd name="adj1" fmla="val 3511"/>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tx1"/>
              </a:solidFill>
            </a:endParaRPr>
          </a:p>
        </p:txBody>
      </p:sp>
      <p:sp>
        <p:nvSpPr>
          <p:cNvPr id="19" name="Kader 18">
            <a:extLst>
              <a:ext uri="{FF2B5EF4-FFF2-40B4-BE49-F238E27FC236}">
                <a16:creationId xmlns:a16="http://schemas.microsoft.com/office/drawing/2014/main" id="{5C15CD78-FE71-499E-25C6-8F78B2C1650E}"/>
              </a:ext>
            </a:extLst>
          </p:cNvPr>
          <p:cNvSpPr/>
          <p:nvPr/>
        </p:nvSpPr>
        <p:spPr>
          <a:xfrm>
            <a:off x="3896986" y="3175000"/>
            <a:ext cx="1562100" cy="565150"/>
          </a:xfrm>
          <a:prstGeom prst="frame">
            <a:avLst>
              <a:gd name="adj1" fmla="val 3511"/>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tx1"/>
              </a:solidFill>
            </a:endParaRPr>
          </a:p>
        </p:txBody>
      </p:sp>
      <p:sp>
        <p:nvSpPr>
          <p:cNvPr id="20" name="Kader 19">
            <a:extLst>
              <a:ext uri="{FF2B5EF4-FFF2-40B4-BE49-F238E27FC236}">
                <a16:creationId xmlns:a16="http://schemas.microsoft.com/office/drawing/2014/main" id="{DA9CDB74-D36F-A458-3439-8F9B4A7928C4}"/>
              </a:ext>
            </a:extLst>
          </p:cNvPr>
          <p:cNvSpPr/>
          <p:nvPr/>
        </p:nvSpPr>
        <p:spPr>
          <a:xfrm>
            <a:off x="6419402" y="2459521"/>
            <a:ext cx="1562100" cy="1280629"/>
          </a:xfrm>
          <a:prstGeom prst="frame">
            <a:avLst>
              <a:gd name="adj1" fmla="val 1528"/>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1676118016"/>
      </p:ext>
    </p:extLst>
  </p:cSld>
  <p:clrMapOvr>
    <a:masterClrMapping/>
  </p:clrMapOvr>
  <p:transition spd="slow">
    <p:cove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BA663E81-6AD1-D770-DBD2-586AF5CAAA37}"/>
              </a:ext>
            </a:extLst>
          </p:cNvPr>
          <p:cNvSpPr>
            <a:spLocks noGrp="1"/>
          </p:cNvSpPr>
          <p:nvPr>
            <p:ph type="sldNum" sz="quarter" idx="12"/>
          </p:nvPr>
        </p:nvSpPr>
        <p:spPr/>
        <p:txBody>
          <a:bodyPr/>
          <a:lstStyle/>
          <a:p>
            <a:fld id="{CF397710-D781-1A4F-8640-84B8EBA3A128}" type="slidenum">
              <a:rPr lang="nl-NL" smtClean="0"/>
              <a:t>25</a:t>
            </a:fld>
            <a:endParaRPr lang="nl-NL"/>
          </a:p>
        </p:txBody>
      </p:sp>
      <p:sp>
        <p:nvSpPr>
          <p:cNvPr id="2" name="Tekstvak 1">
            <a:extLst>
              <a:ext uri="{FF2B5EF4-FFF2-40B4-BE49-F238E27FC236}">
                <a16:creationId xmlns:a16="http://schemas.microsoft.com/office/drawing/2014/main" id="{F535FC76-403C-B81C-A215-107CB7004C58}"/>
              </a:ext>
            </a:extLst>
          </p:cNvPr>
          <p:cNvSpPr txBox="1"/>
          <p:nvPr/>
        </p:nvSpPr>
        <p:spPr>
          <a:xfrm>
            <a:off x="628650" y="578215"/>
            <a:ext cx="2783134" cy="461665"/>
          </a:xfrm>
          <a:prstGeom prst="rect">
            <a:avLst/>
          </a:prstGeom>
          <a:noFill/>
        </p:spPr>
        <p:txBody>
          <a:bodyPr wrap="none" rtlCol="0">
            <a:spAutoFit/>
          </a:bodyPr>
          <a:lstStyle/>
          <a:p>
            <a:r>
              <a:rPr lang="nl-NL" sz="2400" b="1" dirty="0">
                <a:solidFill>
                  <a:schemeClr val="tx2"/>
                </a:solidFill>
                <a:latin typeface="Arial" panose="020B0604020202020204" pitchFamily="34" charset="0"/>
                <a:cs typeface="Arial" panose="020B0604020202020204" pitchFamily="34" charset="0"/>
              </a:rPr>
              <a:t>Nieuwe werkwijze</a:t>
            </a:r>
          </a:p>
        </p:txBody>
      </p:sp>
      <p:sp>
        <p:nvSpPr>
          <p:cNvPr id="3" name="Tekstvak 2">
            <a:extLst>
              <a:ext uri="{FF2B5EF4-FFF2-40B4-BE49-F238E27FC236}">
                <a16:creationId xmlns:a16="http://schemas.microsoft.com/office/drawing/2014/main" id="{49115679-FCD4-978B-FD37-0567C8BFAB0A}"/>
              </a:ext>
            </a:extLst>
          </p:cNvPr>
          <p:cNvSpPr txBox="1"/>
          <p:nvPr/>
        </p:nvSpPr>
        <p:spPr>
          <a:xfrm>
            <a:off x="1540512" y="4503505"/>
            <a:ext cx="1042273" cy="461665"/>
          </a:xfrm>
          <a:prstGeom prst="rect">
            <a:avLst/>
          </a:prstGeom>
          <a:noFill/>
        </p:spPr>
        <p:txBody>
          <a:bodyPr wrap="none" rtlCol="0">
            <a:spAutoFit/>
          </a:bodyPr>
          <a:lstStyle/>
          <a:p>
            <a:r>
              <a:rPr lang="nl-NL" sz="2400" dirty="0">
                <a:solidFill>
                  <a:schemeClr val="tx2"/>
                </a:solidFill>
                <a:latin typeface="Arial" panose="020B0604020202020204" pitchFamily="34" charset="0"/>
                <a:cs typeface="Arial" panose="020B0604020202020204" pitchFamily="34" charset="0"/>
              </a:rPr>
              <a:t>Leden</a:t>
            </a:r>
          </a:p>
        </p:txBody>
      </p:sp>
      <p:sp>
        <p:nvSpPr>
          <p:cNvPr id="5" name="Kader 4">
            <a:extLst>
              <a:ext uri="{FF2B5EF4-FFF2-40B4-BE49-F238E27FC236}">
                <a16:creationId xmlns:a16="http://schemas.microsoft.com/office/drawing/2014/main" id="{296A3288-ABDC-1E8E-C868-BEC80B1ACFF1}"/>
              </a:ext>
            </a:extLst>
          </p:cNvPr>
          <p:cNvSpPr/>
          <p:nvPr/>
        </p:nvSpPr>
        <p:spPr>
          <a:xfrm>
            <a:off x="1187321" y="4120194"/>
            <a:ext cx="1748655" cy="1280629"/>
          </a:xfrm>
          <a:prstGeom prst="frame">
            <a:avLst>
              <a:gd name="adj1" fmla="val 1528"/>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tx1"/>
              </a:solidFill>
            </a:endParaRPr>
          </a:p>
        </p:txBody>
      </p:sp>
      <p:sp>
        <p:nvSpPr>
          <p:cNvPr id="6" name="Tekstvak 5">
            <a:extLst>
              <a:ext uri="{FF2B5EF4-FFF2-40B4-BE49-F238E27FC236}">
                <a16:creationId xmlns:a16="http://schemas.microsoft.com/office/drawing/2014/main" id="{55FE5AA5-3F90-E840-341C-B7C2B9CF9116}"/>
              </a:ext>
            </a:extLst>
          </p:cNvPr>
          <p:cNvSpPr txBox="1"/>
          <p:nvPr/>
        </p:nvSpPr>
        <p:spPr>
          <a:xfrm>
            <a:off x="576035" y="2881313"/>
            <a:ext cx="2359941" cy="461665"/>
          </a:xfrm>
          <a:prstGeom prst="rect">
            <a:avLst/>
          </a:prstGeom>
          <a:solidFill>
            <a:srgbClr val="FFC000"/>
          </a:solidFill>
          <a:ln w="38100">
            <a:solidFill>
              <a:schemeClr val="tx2"/>
            </a:solidFill>
          </a:ln>
        </p:spPr>
        <p:txBody>
          <a:bodyPr wrap="none" rtlCol="0">
            <a:spAutoFit/>
          </a:bodyPr>
          <a:lstStyle/>
          <a:p>
            <a:r>
              <a:rPr lang="nl-NL" sz="2400" dirty="0">
                <a:solidFill>
                  <a:schemeClr val="tx2"/>
                </a:solidFill>
                <a:latin typeface="Arial" panose="020B0604020202020204" pitchFamily="34" charset="0"/>
                <a:cs typeface="Arial" panose="020B0604020202020204" pitchFamily="34" charset="0"/>
              </a:rPr>
              <a:t>Jaarprogramma</a:t>
            </a:r>
          </a:p>
        </p:txBody>
      </p:sp>
      <p:sp>
        <p:nvSpPr>
          <p:cNvPr id="7" name="Pijl links 6">
            <a:extLst>
              <a:ext uri="{FF2B5EF4-FFF2-40B4-BE49-F238E27FC236}">
                <a16:creationId xmlns:a16="http://schemas.microsoft.com/office/drawing/2014/main" id="{BAFFA06C-A0B1-3DDD-A2D4-152173FAFE97}"/>
              </a:ext>
            </a:extLst>
          </p:cNvPr>
          <p:cNvSpPr/>
          <p:nvPr/>
        </p:nvSpPr>
        <p:spPr>
          <a:xfrm rot="5400000">
            <a:off x="1841265" y="3534731"/>
            <a:ext cx="357903" cy="442819"/>
          </a:xfrm>
          <a:prstGeom prst="rightArrow">
            <a:avLst/>
          </a:prstGeom>
          <a:noFill/>
          <a:ln w="28575">
            <a:solidFill>
              <a:schemeClr val="tx2"/>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nl-NL"/>
          </a:p>
        </p:txBody>
      </p:sp>
      <p:sp>
        <p:nvSpPr>
          <p:cNvPr id="8" name="Kader 7">
            <a:extLst>
              <a:ext uri="{FF2B5EF4-FFF2-40B4-BE49-F238E27FC236}">
                <a16:creationId xmlns:a16="http://schemas.microsoft.com/office/drawing/2014/main" id="{493625F8-C442-90B2-5C60-1FCF59EA27FD}"/>
              </a:ext>
            </a:extLst>
          </p:cNvPr>
          <p:cNvSpPr/>
          <p:nvPr/>
        </p:nvSpPr>
        <p:spPr>
          <a:xfrm>
            <a:off x="4069267" y="4124983"/>
            <a:ext cx="1748655" cy="1280629"/>
          </a:xfrm>
          <a:prstGeom prst="frame">
            <a:avLst>
              <a:gd name="adj1" fmla="val 1528"/>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tx1"/>
              </a:solidFill>
            </a:endParaRPr>
          </a:p>
        </p:txBody>
      </p:sp>
      <p:sp>
        <p:nvSpPr>
          <p:cNvPr id="9" name="Tekstvak 8">
            <a:extLst>
              <a:ext uri="{FF2B5EF4-FFF2-40B4-BE49-F238E27FC236}">
                <a16:creationId xmlns:a16="http://schemas.microsoft.com/office/drawing/2014/main" id="{7B80C421-60AD-71F9-D5EF-00665AFA5AC0}"/>
              </a:ext>
            </a:extLst>
          </p:cNvPr>
          <p:cNvSpPr txBox="1"/>
          <p:nvPr/>
        </p:nvSpPr>
        <p:spPr>
          <a:xfrm>
            <a:off x="4297808" y="4502907"/>
            <a:ext cx="1291572" cy="461665"/>
          </a:xfrm>
          <a:prstGeom prst="rect">
            <a:avLst/>
          </a:prstGeom>
          <a:noFill/>
        </p:spPr>
        <p:txBody>
          <a:bodyPr wrap="none" rtlCol="0">
            <a:spAutoFit/>
          </a:bodyPr>
          <a:lstStyle/>
          <a:p>
            <a:r>
              <a:rPr lang="nl-NL" sz="2400" dirty="0">
                <a:solidFill>
                  <a:schemeClr val="tx2"/>
                </a:solidFill>
                <a:latin typeface="Arial" panose="020B0604020202020204" pitchFamily="34" charset="0"/>
                <a:cs typeface="Arial" panose="020B0604020202020204" pitchFamily="34" charset="0"/>
              </a:rPr>
              <a:t>Website</a:t>
            </a:r>
          </a:p>
        </p:txBody>
      </p:sp>
      <p:sp>
        <p:nvSpPr>
          <p:cNvPr id="12" name="Pijl links 11">
            <a:extLst>
              <a:ext uri="{FF2B5EF4-FFF2-40B4-BE49-F238E27FC236}">
                <a16:creationId xmlns:a16="http://schemas.microsoft.com/office/drawing/2014/main" id="{4D66757B-ED1C-056B-33B7-CDCC14540B3A}"/>
              </a:ext>
            </a:extLst>
          </p:cNvPr>
          <p:cNvSpPr/>
          <p:nvPr/>
        </p:nvSpPr>
        <p:spPr>
          <a:xfrm rot="5400000">
            <a:off x="4757770" y="3534731"/>
            <a:ext cx="357903" cy="442819"/>
          </a:xfrm>
          <a:prstGeom prst="rightArrow">
            <a:avLst/>
          </a:prstGeom>
          <a:noFill/>
          <a:ln w="28575">
            <a:solidFill>
              <a:schemeClr val="tx2"/>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nl-NL"/>
          </a:p>
        </p:txBody>
      </p:sp>
      <p:sp>
        <p:nvSpPr>
          <p:cNvPr id="13" name="Tekstvak 12">
            <a:extLst>
              <a:ext uri="{FF2B5EF4-FFF2-40B4-BE49-F238E27FC236}">
                <a16:creationId xmlns:a16="http://schemas.microsoft.com/office/drawing/2014/main" id="{D7ABCC13-6F6F-8C9A-9910-7DF797E27FAA}"/>
              </a:ext>
            </a:extLst>
          </p:cNvPr>
          <p:cNvSpPr txBox="1"/>
          <p:nvPr/>
        </p:nvSpPr>
        <p:spPr>
          <a:xfrm>
            <a:off x="6693326" y="4499891"/>
            <a:ext cx="1505540" cy="461665"/>
          </a:xfrm>
          <a:prstGeom prst="rect">
            <a:avLst/>
          </a:prstGeom>
          <a:noFill/>
        </p:spPr>
        <p:txBody>
          <a:bodyPr wrap="none" rtlCol="0">
            <a:spAutoFit/>
          </a:bodyPr>
          <a:lstStyle/>
          <a:p>
            <a:r>
              <a:rPr lang="nl-NL" sz="2400" dirty="0">
                <a:solidFill>
                  <a:schemeClr val="tx2"/>
                </a:solidFill>
                <a:latin typeface="Arial" panose="020B0604020202020204" pitchFamily="34" charset="0"/>
                <a:cs typeface="Arial" panose="020B0604020202020204" pitchFamily="34" charset="0"/>
              </a:rPr>
              <a:t>download</a:t>
            </a:r>
          </a:p>
        </p:txBody>
      </p:sp>
      <p:sp>
        <p:nvSpPr>
          <p:cNvPr id="14" name="Kader 13">
            <a:extLst>
              <a:ext uri="{FF2B5EF4-FFF2-40B4-BE49-F238E27FC236}">
                <a16:creationId xmlns:a16="http://schemas.microsoft.com/office/drawing/2014/main" id="{DB6BC789-098A-4117-2CA6-1C20FBEDCE6E}"/>
              </a:ext>
            </a:extLst>
          </p:cNvPr>
          <p:cNvSpPr/>
          <p:nvPr/>
        </p:nvSpPr>
        <p:spPr>
          <a:xfrm>
            <a:off x="6571769" y="4448149"/>
            <a:ext cx="1748655" cy="565150"/>
          </a:xfrm>
          <a:prstGeom prst="frame">
            <a:avLst>
              <a:gd name="adj1" fmla="val 3511"/>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tx1"/>
              </a:solidFill>
            </a:endParaRPr>
          </a:p>
        </p:txBody>
      </p:sp>
      <p:sp>
        <p:nvSpPr>
          <p:cNvPr id="15" name="Pijl links 14">
            <a:extLst>
              <a:ext uri="{FF2B5EF4-FFF2-40B4-BE49-F238E27FC236}">
                <a16:creationId xmlns:a16="http://schemas.microsoft.com/office/drawing/2014/main" id="{7CCD8CF5-86E8-F706-D3ED-645D42003669}"/>
              </a:ext>
            </a:extLst>
          </p:cNvPr>
          <p:cNvSpPr/>
          <p:nvPr/>
        </p:nvSpPr>
        <p:spPr>
          <a:xfrm>
            <a:off x="5989644" y="4636683"/>
            <a:ext cx="299616" cy="209550"/>
          </a:xfrm>
          <a:prstGeom prst="rightArrow">
            <a:avLst/>
          </a:prstGeom>
          <a:solidFill>
            <a:schemeClr val="tx2"/>
          </a:solidFill>
        </p:spPr>
        <p:style>
          <a:lnRef idx="1">
            <a:schemeClr val="dk1"/>
          </a:lnRef>
          <a:fillRef idx="3">
            <a:schemeClr val="dk1"/>
          </a:fillRef>
          <a:effectRef idx="2">
            <a:schemeClr val="dk1"/>
          </a:effectRef>
          <a:fontRef idx="minor">
            <a:schemeClr val="lt1"/>
          </a:fontRef>
        </p:style>
        <p:txBody>
          <a:bodyPr rtlCol="0" anchor="ctr"/>
          <a:lstStyle/>
          <a:p>
            <a:pPr algn="ctr"/>
            <a:endParaRPr lang="nl-NL"/>
          </a:p>
        </p:txBody>
      </p:sp>
      <p:sp>
        <p:nvSpPr>
          <p:cNvPr id="16" name="Tekstvak 15">
            <a:extLst>
              <a:ext uri="{FF2B5EF4-FFF2-40B4-BE49-F238E27FC236}">
                <a16:creationId xmlns:a16="http://schemas.microsoft.com/office/drawing/2014/main" id="{CD308989-9981-6E99-0F36-A5AEDACB417A}"/>
              </a:ext>
            </a:extLst>
          </p:cNvPr>
          <p:cNvSpPr txBox="1"/>
          <p:nvPr/>
        </p:nvSpPr>
        <p:spPr>
          <a:xfrm>
            <a:off x="3044247" y="1598228"/>
            <a:ext cx="1571264" cy="461665"/>
          </a:xfrm>
          <a:prstGeom prst="rect">
            <a:avLst/>
          </a:prstGeom>
          <a:noFill/>
        </p:spPr>
        <p:txBody>
          <a:bodyPr wrap="none" rtlCol="0">
            <a:spAutoFit/>
          </a:bodyPr>
          <a:lstStyle/>
          <a:p>
            <a:r>
              <a:rPr lang="nl-NL" sz="2400" dirty="0">
                <a:solidFill>
                  <a:schemeClr val="tx2"/>
                </a:solidFill>
                <a:latin typeface="Arial" panose="020B0604020202020204" pitchFamily="34" charset="0"/>
                <a:cs typeface="Arial" panose="020B0604020202020204" pitchFamily="34" charset="0"/>
              </a:rPr>
              <a:t>Secretaris</a:t>
            </a:r>
          </a:p>
        </p:txBody>
      </p:sp>
      <p:sp>
        <p:nvSpPr>
          <p:cNvPr id="17" name="Tekstvak 16">
            <a:extLst>
              <a:ext uri="{FF2B5EF4-FFF2-40B4-BE49-F238E27FC236}">
                <a16:creationId xmlns:a16="http://schemas.microsoft.com/office/drawing/2014/main" id="{2C54353A-DA3D-FA49-32E7-030C9E14F165}"/>
              </a:ext>
            </a:extLst>
          </p:cNvPr>
          <p:cNvSpPr txBox="1"/>
          <p:nvPr/>
        </p:nvSpPr>
        <p:spPr>
          <a:xfrm>
            <a:off x="5297862" y="1587160"/>
            <a:ext cx="1042273" cy="461665"/>
          </a:xfrm>
          <a:prstGeom prst="rect">
            <a:avLst/>
          </a:prstGeom>
          <a:noFill/>
        </p:spPr>
        <p:txBody>
          <a:bodyPr wrap="none" rtlCol="0">
            <a:spAutoFit/>
          </a:bodyPr>
          <a:lstStyle/>
          <a:p>
            <a:r>
              <a:rPr lang="nl-NL" sz="2400" dirty="0">
                <a:solidFill>
                  <a:schemeClr val="tx2"/>
                </a:solidFill>
                <a:latin typeface="Arial" panose="020B0604020202020204" pitchFamily="34" charset="0"/>
                <a:cs typeface="Arial" panose="020B0604020202020204" pitchFamily="34" charset="0"/>
              </a:rPr>
              <a:t>Leden</a:t>
            </a:r>
          </a:p>
        </p:txBody>
      </p:sp>
      <p:sp>
        <p:nvSpPr>
          <p:cNvPr id="18" name="Kader 17">
            <a:extLst>
              <a:ext uri="{FF2B5EF4-FFF2-40B4-BE49-F238E27FC236}">
                <a16:creationId xmlns:a16="http://schemas.microsoft.com/office/drawing/2014/main" id="{1FBEC1C3-DC6E-53CA-38A6-1B00B8D63753}"/>
              </a:ext>
            </a:extLst>
          </p:cNvPr>
          <p:cNvSpPr/>
          <p:nvPr/>
        </p:nvSpPr>
        <p:spPr>
          <a:xfrm>
            <a:off x="2955552" y="1552147"/>
            <a:ext cx="1748655" cy="565150"/>
          </a:xfrm>
          <a:prstGeom prst="frame">
            <a:avLst>
              <a:gd name="adj1" fmla="val 3511"/>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tx1"/>
              </a:solidFill>
            </a:endParaRPr>
          </a:p>
        </p:txBody>
      </p:sp>
      <p:sp>
        <p:nvSpPr>
          <p:cNvPr id="19" name="Kader 18">
            <a:extLst>
              <a:ext uri="{FF2B5EF4-FFF2-40B4-BE49-F238E27FC236}">
                <a16:creationId xmlns:a16="http://schemas.microsoft.com/office/drawing/2014/main" id="{F2E37E5B-B7D1-0B14-FACF-78DB31E1F71B}"/>
              </a:ext>
            </a:extLst>
          </p:cNvPr>
          <p:cNvSpPr/>
          <p:nvPr/>
        </p:nvSpPr>
        <p:spPr>
          <a:xfrm>
            <a:off x="4944671" y="1552147"/>
            <a:ext cx="1748655" cy="565150"/>
          </a:xfrm>
          <a:prstGeom prst="frame">
            <a:avLst>
              <a:gd name="adj1" fmla="val 3511"/>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tx1"/>
              </a:solidFill>
            </a:endParaRPr>
          </a:p>
        </p:txBody>
      </p:sp>
      <p:sp>
        <p:nvSpPr>
          <p:cNvPr id="20" name="Pijl links 19">
            <a:extLst>
              <a:ext uri="{FF2B5EF4-FFF2-40B4-BE49-F238E27FC236}">
                <a16:creationId xmlns:a16="http://schemas.microsoft.com/office/drawing/2014/main" id="{78973A58-051C-30E2-D599-515BAC2CDA52}"/>
              </a:ext>
            </a:extLst>
          </p:cNvPr>
          <p:cNvSpPr/>
          <p:nvPr/>
        </p:nvSpPr>
        <p:spPr>
          <a:xfrm rot="5400000">
            <a:off x="4215190" y="2383996"/>
            <a:ext cx="299616" cy="209550"/>
          </a:xfrm>
          <a:prstGeom prst="rightArrow">
            <a:avLst/>
          </a:prstGeom>
          <a:solidFill>
            <a:schemeClr val="tx2"/>
          </a:solidFill>
        </p:spPr>
        <p:style>
          <a:lnRef idx="1">
            <a:schemeClr val="dk1"/>
          </a:lnRef>
          <a:fillRef idx="3">
            <a:schemeClr val="dk1"/>
          </a:fillRef>
          <a:effectRef idx="2">
            <a:schemeClr val="dk1"/>
          </a:effectRef>
          <a:fontRef idx="minor">
            <a:schemeClr val="lt1"/>
          </a:fontRef>
        </p:style>
        <p:txBody>
          <a:bodyPr rtlCol="0" anchor="ctr"/>
          <a:lstStyle/>
          <a:p>
            <a:pPr algn="ctr"/>
            <a:endParaRPr lang="nl-NL"/>
          </a:p>
        </p:txBody>
      </p:sp>
      <p:sp>
        <p:nvSpPr>
          <p:cNvPr id="21" name="Pijl links 20">
            <a:extLst>
              <a:ext uri="{FF2B5EF4-FFF2-40B4-BE49-F238E27FC236}">
                <a16:creationId xmlns:a16="http://schemas.microsoft.com/office/drawing/2014/main" id="{E9ABB124-2632-F2DE-21B6-AE33409E8F91}"/>
              </a:ext>
            </a:extLst>
          </p:cNvPr>
          <p:cNvSpPr/>
          <p:nvPr/>
        </p:nvSpPr>
        <p:spPr>
          <a:xfrm rot="5400000">
            <a:off x="5193090" y="2383996"/>
            <a:ext cx="299616" cy="209550"/>
          </a:xfrm>
          <a:prstGeom prst="rightArrow">
            <a:avLst/>
          </a:prstGeom>
          <a:solidFill>
            <a:schemeClr val="tx2"/>
          </a:solidFill>
        </p:spPr>
        <p:style>
          <a:lnRef idx="1">
            <a:schemeClr val="dk1"/>
          </a:lnRef>
          <a:fillRef idx="3">
            <a:schemeClr val="dk1"/>
          </a:fillRef>
          <a:effectRef idx="2">
            <a:schemeClr val="dk1"/>
          </a:effectRef>
          <a:fontRef idx="minor">
            <a:schemeClr val="lt1"/>
          </a:fontRef>
        </p:style>
        <p:txBody>
          <a:bodyPr rtlCol="0" anchor="ctr"/>
          <a:lstStyle/>
          <a:p>
            <a:pPr algn="ctr"/>
            <a:endParaRPr lang="nl-NL"/>
          </a:p>
        </p:txBody>
      </p:sp>
      <p:sp>
        <p:nvSpPr>
          <p:cNvPr id="22" name="Pijl links 21">
            <a:extLst>
              <a:ext uri="{FF2B5EF4-FFF2-40B4-BE49-F238E27FC236}">
                <a16:creationId xmlns:a16="http://schemas.microsoft.com/office/drawing/2014/main" id="{648CCC33-D668-2D47-DD48-E164BB94A386}"/>
              </a:ext>
            </a:extLst>
          </p:cNvPr>
          <p:cNvSpPr/>
          <p:nvPr/>
        </p:nvSpPr>
        <p:spPr>
          <a:xfrm>
            <a:off x="3317943" y="2989447"/>
            <a:ext cx="357903" cy="245395"/>
          </a:xfrm>
          <a:prstGeom prst="rightArrow">
            <a:avLst>
              <a:gd name="adj1" fmla="val 50000"/>
              <a:gd name="adj2" fmla="val 46451"/>
            </a:avLst>
          </a:prstGeom>
          <a:noFill/>
          <a:ln w="28575">
            <a:solidFill>
              <a:schemeClr val="tx2"/>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nl-NL"/>
          </a:p>
        </p:txBody>
      </p:sp>
      <p:sp>
        <p:nvSpPr>
          <p:cNvPr id="23" name="Tekstvak 22">
            <a:extLst>
              <a:ext uri="{FF2B5EF4-FFF2-40B4-BE49-F238E27FC236}">
                <a16:creationId xmlns:a16="http://schemas.microsoft.com/office/drawing/2014/main" id="{BDE03353-ABFC-3F81-E412-29EF8EB2B401}"/>
              </a:ext>
            </a:extLst>
          </p:cNvPr>
          <p:cNvSpPr txBox="1"/>
          <p:nvPr/>
        </p:nvSpPr>
        <p:spPr>
          <a:xfrm>
            <a:off x="4060104" y="2859148"/>
            <a:ext cx="1753237" cy="461665"/>
          </a:xfrm>
          <a:prstGeom prst="rect">
            <a:avLst/>
          </a:prstGeom>
          <a:noFill/>
        </p:spPr>
        <p:txBody>
          <a:bodyPr wrap="none" rtlCol="0">
            <a:spAutoFit/>
          </a:bodyPr>
          <a:lstStyle/>
          <a:p>
            <a:r>
              <a:rPr lang="nl-NL" sz="2400" dirty="0">
                <a:solidFill>
                  <a:schemeClr val="tx2"/>
                </a:solidFill>
                <a:latin typeface="Arial" panose="020B0604020202020204" pitchFamily="34" charset="0"/>
                <a:cs typeface="Arial" panose="020B0604020202020204" pitchFamily="34" charset="0"/>
              </a:rPr>
              <a:t>Webmaster</a:t>
            </a:r>
          </a:p>
        </p:txBody>
      </p:sp>
      <p:sp>
        <p:nvSpPr>
          <p:cNvPr id="24" name="Kader 23">
            <a:extLst>
              <a:ext uri="{FF2B5EF4-FFF2-40B4-BE49-F238E27FC236}">
                <a16:creationId xmlns:a16="http://schemas.microsoft.com/office/drawing/2014/main" id="{473990E7-7A9E-B03A-6714-B1A834360E27}"/>
              </a:ext>
            </a:extLst>
          </p:cNvPr>
          <p:cNvSpPr/>
          <p:nvPr/>
        </p:nvSpPr>
        <p:spPr>
          <a:xfrm>
            <a:off x="4062395" y="2813067"/>
            <a:ext cx="1748655" cy="565150"/>
          </a:xfrm>
          <a:prstGeom prst="frame">
            <a:avLst>
              <a:gd name="adj1" fmla="val 3511"/>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tx1"/>
              </a:solidFill>
            </a:endParaRPr>
          </a:p>
        </p:txBody>
      </p:sp>
      <p:sp>
        <p:nvSpPr>
          <p:cNvPr id="25" name="Pijl links 24">
            <a:extLst>
              <a:ext uri="{FF2B5EF4-FFF2-40B4-BE49-F238E27FC236}">
                <a16:creationId xmlns:a16="http://schemas.microsoft.com/office/drawing/2014/main" id="{9FF9668F-B476-AB65-458E-174C708DD0CC}"/>
              </a:ext>
            </a:extLst>
          </p:cNvPr>
          <p:cNvSpPr/>
          <p:nvPr/>
        </p:nvSpPr>
        <p:spPr>
          <a:xfrm>
            <a:off x="3352813" y="4625948"/>
            <a:ext cx="299616" cy="209550"/>
          </a:xfrm>
          <a:prstGeom prst="rightArrow">
            <a:avLst/>
          </a:prstGeom>
          <a:solidFill>
            <a:schemeClr val="tx2"/>
          </a:solidFill>
        </p:spPr>
        <p:style>
          <a:lnRef idx="1">
            <a:schemeClr val="dk1"/>
          </a:lnRef>
          <a:fillRef idx="3">
            <a:schemeClr val="dk1"/>
          </a:fillRef>
          <a:effectRef idx="2">
            <a:schemeClr val="dk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583554892"/>
      </p:ext>
    </p:extLst>
  </p:cSld>
  <p:clrMapOvr>
    <a:masterClrMapping/>
  </p:clrMapOvr>
  <p:transition spd="slow">
    <p:cove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BA663E81-6AD1-D770-DBD2-586AF5CAAA37}"/>
              </a:ext>
            </a:extLst>
          </p:cNvPr>
          <p:cNvSpPr>
            <a:spLocks noGrp="1"/>
          </p:cNvSpPr>
          <p:nvPr>
            <p:ph type="sldNum" sz="quarter" idx="12"/>
          </p:nvPr>
        </p:nvSpPr>
        <p:spPr/>
        <p:txBody>
          <a:bodyPr/>
          <a:lstStyle/>
          <a:p>
            <a:fld id="{CF397710-D781-1A4F-8640-84B8EBA3A128}" type="slidenum">
              <a:rPr lang="nl-NL" smtClean="0"/>
              <a:t>26</a:t>
            </a:fld>
            <a:endParaRPr lang="nl-NL"/>
          </a:p>
        </p:txBody>
      </p:sp>
      <p:sp>
        <p:nvSpPr>
          <p:cNvPr id="2" name="Tekstvak 1">
            <a:extLst>
              <a:ext uri="{FF2B5EF4-FFF2-40B4-BE49-F238E27FC236}">
                <a16:creationId xmlns:a16="http://schemas.microsoft.com/office/drawing/2014/main" id="{CD4A33F5-DEBB-A1B1-D5EB-4F11B0F787F8}"/>
              </a:ext>
            </a:extLst>
          </p:cNvPr>
          <p:cNvSpPr txBox="1"/>
          <p:nvPr/>
        </p:nvSpPr>
        <p:spPr>
          <a:xfrm>
            <a:off x="406400" y="266700"/>
            <a:ext cx="4304383" cy="523220"/>
          </a:xfrm>
          <a:prstGeom prst="rect">
            <a:avLst/>
          </a:prstGeom>
          <a:noFill/>
        </p:spPr>
        <p:txBody>
          <a:bodyPr wrap="none" rtlCol="0">
            <a:spAutoFit/>
          </a:bodyPr>
          <a:lstStyle/>
          <a:p>
            <a:r>
              <a:rPr lang="nl-NL" sz="2800" b="1" dirty="0">
                <a:solidFill>
                  <a:schemeClr val="tx2"/>
                </a:solidFill>
                <a:latin typeface="Arial" panose="020B0604020202020204" pitchFamily="34" charset="0"/>
                <a:cs typeface="Arial" panose="020B0604020202020204" pitchFamily="34" charset="0"/>
              </a:rPr>
              <a:t>12.	De nieuwe website</a:t>
            </a:r>
          </a:p>
        </p:txBody>
      </p:sp>
      <p:pic>
        <p:nvPicPr>
          <p:cNvPr id="5" name="Afbeelding 4">
            <a:extLst>
              <a:ext uri="{FF2B5EF4-FFF2-40B4-BE49-F238E27FC236}">
                <a16:creationId xmlns:a16="http://schemas.microsoft.com/office/drawing/2014/main" id="{A386503A-3550-4A15-6BED-DFA39BFD1DEB}"/>
              </a:ext>
            </a:extLst>
          </p:cNvPr>
          <p:cNvPicPr>
            <a:picLocks noChangeAspect="1"/>
          </p:cNvPicPr>
          <p:nvPr/>
        </p:nvPicPr>
        <p:blipFill>
          <a:blip r:embed="rId2"/>
          <a:stretch>
            <a:fillRect/>
          </a:stretch>
        </p:blipFill>
        <p:spPr>
          <a:xfrm>
            <a:off x="1065530" y="991456"/>
            <a:ext cx="6871970" cy="5439554"/>
          </a:xfrm>
          <a:prstGeom prst="rect">
            <a:avLst/>
          </a:prstGeom>
        </p:spPr>
      </p:pic>
      <p:sp>
        <p:nvSpPr>
          <p:cNvPr id="6" name="Tekstvak 5">
            <a:extLst>
              <a:ext uri="{FF2B5EF4-FFF2-40B4-BE49-F238E27FC236}">
                <a16:creationId xmlns:a16="http://schemas.microsoft.com/office/drawing/2014/main" id="{C61736CC-C7FA-1E6A-C42D-7C14A9690454}"/>
              </a:ext>
            </a:extLst>
          </p:cNvPr>
          <p:cNvSpPr txBox="1"/>
          <p:nvPr/>
        </p:nvSpPr>
        <p:spPr>
          <a:xfrm rot="20782400">
            <a:off x="422536" y="5256533"/>
            <a:ext cx="2717411" cy="461665"/>
          </a:xfrm>
          <a:prstGeom prst="rect">
            <a:avLst/>
          </a:prstGeom>
          <a:noFill/>
          <a:ln w="38100">
            <a:solidFill>
              <a:schemeClr val="tx1"/>
            </a:solidFill>
          </a:ln>
        </p:spPr>
        <p:txBody>
          <a:bodyPr wrap="none" rtlCol="0">
            <a:spAutoFit/>
          </a:bodyPr>
          <a:lstStyle/>
          <a:p>
            <a:r>
              <a:rPr lang="nl-NL" sz="2400" b="1" dirty="0">
                <a:latin typeface="Arial" panose="020B0604020202020204" pitchFamily="34" charset="0"/>
                <a:cs typeface="Arial" panose="020B0604020202020204" pitchFamily="34" charset="0"/>
              </a:rPr>
              <a:t>Jacq van Brussel</a:t>
            </a:r>
          </a:p>
        </p:txBody>
      </p:sp>
    </p:spTree>
    <p:extLst>
      <p:ext uri="{BB962C8B-B14F-4D97-AF65-F5344CB8AC3E}">
        <p14:creationId xmlns:p14="http://schemas.microsoft.com/office/powerpoint/2010/main" val="2693674549"/>
      </p:ext>
    </p:extLst>
  </p:cSld>
  <p:clrMapOvr>
    <a:masterClrMapping/>
  </p:clrMapOvr>
  <p:transition spd="slow">
    <p:cove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BA663E81-6AD1-D770-DBD2-586AF5CAAA37}"/>
              </a:ext>
            </a:extLst>
          </p:cNvPr>
          <p:cNvSpPr>
            <a:spLocks noGrp="1"/>
          </p:cNvSpPr>
          <p:nvPr>
            <p:ph type="sldNum" sz="quarter" idx="12"/>
          </p:nvPr>
        </p:nvSpPr>
        <p:spPr/>
        <p:txBody>
          <a:bodyPr/>
          <a:lstStyle/>
          <a:p>
            <a:fld id="{CF397710-D781-1A4F-8640-84B8EBA3A128}" type="slidenum">
              <a:rPr lang="nl-NL" smtClean="0"/>
              <a:t>27</a:t>
            </a:fld>
            <a:endParaRPr lang="nl-NL"/>
          </a:p>
        </p:txBody>
      </p:sp>
      <p:sp>
        <p:nvSpPr>
          <p:cNvPr id="2" name="Tekstvak 1">
            <a:extLst>
              <a:ext uri="{FF2B5EF4-FFF2-40B4-BE49-F238E27FC236}">
                <a16:creationId xmlns:a16="http://schemas.microsoft.com/office/drawing/2014/main" id="{E3DCEFD1-FEAC-AFB0-E1AF-F38727AD5AC1}"/>
              </a:ext>
            </a:extLst>
          </p:cNvPr>
          <p:cNvSpPr txBox="1"/>
          <p:nvPr/>
        </p:nvSpPr>
        <p:spPr>
          <a:xfrm>
            <a:off x="406400" y="266700"/>
            <a:ext cx="2986715" cy="523220"/>
          </a:xfrm>
          <a:prstGeom prst="rect">
            <a:avLst/>
          </a:prstGeom>
          <a:noFill/>
        </p:spPr>
        <p:txBody>
          <a:bodyPr wrap="none" rtlCol="0">
            <a:spAutoFit/>
          </a:bodyPr>
          <a:lstStyle/>
          <a:p>
            <a:r>
              <a:rPr lang="nl-NL" sz="2800" b="1" dirty="0">
                <a:solidFill>
                  <a:schemeClr val="tx2"/>
                </a:solidFill>
                <a:latin typeface="Arial" panose="020B0604020202020204" pitchFamily="34" charset="0"/>
                <a:cs typeface="Arial" panose="020B0604020202020204" pitchFamily="34" charset="0"/>
              </a:rPr>
              <a:t>13.	Rondvraag</a:t>
            </a:r>
          </a:p>
        </p:txBody>
      </p:sp>
      <p:pic>
        <p:nvPicPr>
          <p:cNvPr id="5" name="Afbeelding 4">
            <a:extLst>
              <a:ext uri="{FF2B5EF4-FFF2-40B4-BE49-F238E27FC236}">
                <a16:creationId xmlns:a16="http://schemas.microsoft.com/office/drawing/2014/main" id="{0D55E50F-27A5-9F2C-D690-A9F78A6C48F1}"/>
              </a:ext>
            </a:extLst>
          </p:cNvPr>
          <p:cNvPicPr>
            <a:picLocks noChangeAspect="1"/>
          </p:cNvPicPr>
          <p:nvPr/>
        </p:nvPicPr>
        <p:blipFill>
          <a:blip r:embed="rId2"/>
          <a:stretch>
            <a:fillRect/>
          </a:stretch>
        </p:blipFill>
        <p:spPr>
          <a:xfrm>
            <a:off x="1905000" y="1181100"/>
            <a:ext cx="5334000" cy="4720590"/>
          </a:xfrm>
          <a:prstGeom prst="rect">
            <a:avLst/>
          </a:prstGeom>
        </p:spPr>
      </p:pic>
    </p:spTree>
    <p:extLst>
      <p:ext uri="{BB962C8B-B14F-4D97-AF65-F5344CB8AC3E}">
        <p14:creationId xmlns:p14="http://schemas.microsoft.com/office/powerpoint/2010/main" val="1416076186"/>
      </p:ext>
    </p:extLst>
  </p:cSld>
  <p:clrMapOvr>
    <a:masterClrMapping/>
  </p:clrMapOvr>
  <p:transition spd="slow">
    <p:cove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BA663E81-6AD1-D770-DBD2-586AF5CAAA37}"/>
              </a:ext>
            </a:extLst>
          </p:cNvPr>
          <p:cNvSpPr>
            <a:spLocks noGrp="1"/>
          </p:cNvSpPr>
          <p:nvPr>
            <p:ph type="sldNum" sz="quarter" idx="12"/>
          </p:nvPr>
        </p:nvSpPr>
        <p:spPr/>
        <p:txBody>
          <a:bodyPr/>
          <a:lstStyle/>
          <a:p>
            <a:fld id="{CF397710-D781-1A4F-8640-84B8EBA3A128}" type="slidenum">
              <a:rPr lang="nl-NL" smtClean="0"/>
              <a:t>28</a:t>
            </a:fld>
            <a:endParaRPr lang="nl-NL"/>
          </a:p>
        </p:txBody>
      </p:sp>
      <p:sp>
        <p:nvSpPr>
          <p:cNvPr id="2" name="Tekstvak 1">
            <a:extLst>
              <a:ext uri="{FF2B5EF4-FFF2-40B4-BE49-F238E27FC236}">
                <a16:creationId xmlns:a16="http://schemas.microsoft.com/office/drawing/2014/main" id="{A3AC41FA-F723-C687-1B37-28BA1B8D97CA}"/>
              </a:ext>
            </a:extLst>
          </p:cNvPr>
          <p:cNvSpPr txBox="1"/>
          <p:nvPr/>
        </p:nvSpPr>
        <p:spPr>
          <a:xfrm>
            <a:off x="406400" y="266700"/>
            <a:ext cx="5777544" cy="523220"/>
          </a:xfrm>
          <a:prstGeom prst="rect">
            <a:avLst/>
          </a:prstGeom>
          <a:noFill/>
        </p:spPr>
        <p:txBody>
          <a:bodyPr wrap="none" rtlCol="0">
            <a:spAutoFit/>
          </a:bodyPr>
          <a:lstStyle/>
          <a:p>
            <a:r>
              <a:rPr lang="nl-NL" sz="2800" b="1" dirty="0">
                <a:solidFill>
                  <a:schemeClr val="tx2"/>
                </a:solidFill>
                <a:latin typeface="Arial" panose="020B0604020202020204" pitchFamily="34" charset="0"/>
                <a:cs typeface="Arial" panose="020B0604020202020204" pitchFamily="34" charset="0"/>
              </a:rPr>
              <a:t>14.	Sluiting, gezellig samenzijn</a:t>
            </a:r>
          </a:p>
        </p:txBody>
      </p:sp>
      <p:pic>
        <p:nvPicPr>
          <p:cNvPr id="5" name="Afbeelding 4">
            <a:extLst>
              <a:ext uri="{FF2B5EF4-FFF2-40B4-BE49-F238E27FC236}">
                <a16:creationId xmlns:a16="http://schemas.microsoft.com/office/drawing/2014/main" id="{1DEEE163-7981-761B-5B1A-DDE2394111A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766749" y="1708960"/>
            <a:ext cx="5610502" cy="3739340"/>
          </a:xfrm>
          <a:prstGeom prst="rect">
            <a:avLst/>
          </a:prstGeom>
        </p:spPr>
      </p:pic>
    </p:spTree>
    <p:extLst>
      <p:ext uri="{BB962C8B-B14F-4D97-AF65-F5344CB8AC3E}">
        <p14:creationId xmlns:p14="http://schemas.microsoft.com/office/powerpoint/2010/main" val="3816481209"/>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2ABE642-BED4-53C3-3FF5-F6AF2DB69FE6}"/>
              </a:ext>
            </a:extLst>
          </p:cNvPr>
          <p:cNvSpPr>
            <a:spLocks noGrp="1"/>
          </p:cNvSpPr>
          <p:nvPr>
            <p:ph type="sldNum" sz="quarter" idx="12"/>
          </p:nvPr>
        </p:nvSpPr>
        <p:spPr/>
        <p:txBody>
          <a:bodyPr/>
          <a:lstStyle/>
          <a:p>
            <a:fld id="{CF397710-D781-1A4F-8640-84B8EBA3A128}" type="slidenum">
              <a:rPr lang="nl-NL" smtClean="0"/>
              <a:t>3</a:t>
            </a:fld>
            <a:endParaRPr lang="nl-NL"/>
          </a:p>
        </p:txBody>
      </p:sp>
      <p:pic>
        <p:nvPicPr>
          <p:cNvPr id="5" name="Afbeelding 4">
            <a:extLst>
              <a:ext uri="{FF2B5EF4-FFF2-40B4-BE49-F238E27FC236}">
                <a16:creationId xmlns:a16="http://schemas.microsoft.com/office/drawing/2014/main" id="{496AB015-245A-E2C2-C54D-D70A96F9B46D}"/>
              </a:ext>
            </a:extLst>
          </p:cNvPr>
          <p:cNvPicPr>
            <a:picLocks noChangeAspect="1"/>
          </p:cNvPicPr>
          <p:nvPr/>
        </p:nvPicPr>
        <p:blipFill>
          <a:blip r:embed="rId2"/>
          <a:stretch>
            <a:fillRect/>
          </a:stretch>
        </p:blipFill>
        <p:spPr>
          <a:xfrm>
            <a:off x="3597436" y="0"/>
            <a:ext cx="4835364" cy="6858000"/>
          </a:xfrm>
          <a:prstGeom prst="rect">
            <a:avLst/>
          </a:prstGeom>
        </p:spPr>
      </p:pic>
      <p:sp>
        <p:nvSpPr>
          <p:cNvPr id="2" name="Tekstvak 1">
            <a:extLst>
              <a:ext uri="{FF2B5EF4-FFF2-40B4-BE49-F238E27FC236}">
                <a16:creationId xmlns:a16="http://schemas.microsoft.com/office/drawing/2014/main" id="{F2C09D06-5829-F452-E448-CD5AEE3BCED6}"/>
              </a:ext>
            </a:extLst>
          </p:cNvPr>
          <p:cNvSpPr txBox="1"/>
          <p:nvPr/>
        </p:nvSpPr>
        <p:spPr>
          <a:xfrm>
            <a:off x="337518" y="247809"/>
            <a:ext cx="3202543" cy="1384995"/>
          </a:xfrm>
          <a:prstGeom prst="rect">
            <a:avLst/>
          </a:prstGeom>
          <a:noFill/>
        </p:spPr>
        <p:txBody>
          <a:bodyPr wrap="none" rtlCol="0">
            <a:spAutoFit/>
          </a:bodyPr>
          <a:lstStyle/>
          <a:p>
            <a:pPr marL="457200" indent="-457200">
              <a:buAutoNum type="arabicPeriod" startAt="2"/>
            </a:pPr>
            <a:r>
              <a:rPr lang="nl-NL" sz="2800" b="1" dirty="0">
                <a:solidFill>
                  <a:schemeClr val="tx2"/>
                </a:solidFill>
                <a:latin typeface="Arial" panose="020B0604020202020204" pitchFamily="34" charset="0"/>
                <a:cs typeface="Arial" panose="020B0604020202020204" pitchFamily="34" charset="0"/>
              </a:rPr>
              <a:t>Verslag vorige </a:t>
            </a:r>
          </a:p>
          <a:p>
            <a:r>
              <a:rPr lang="nl-NL" sz="2800" b="1" dirty="0">
                <a:solidFill>
                  <a:schemeClr val="tx2"/>
                </a:solidFill>
                <a:latin typeface="Arial" panose="020B0604020202020204" pitchFamily="34" charset="0"/>
                <a:cs typeface="Arial" panose="020B0604020202020204" pitchFamily="34" charset="0"/>
              </a:rPr>
              <a:t>	vergadering</a:t>
            </a:r>
          </a:p>
          <a:p>
            <a:r>
              <a:rPr lang="nl-NL" sz="2800" b="1" dirty="0">
                <a:solidFill>
                  <a:schemeClr val="tx2"/>
                </a:solidFill>
                <a:latin typeface="Arial" panose="020B0604020202020204" pitchFamily="34" charset="0"/>
                <a:cs typeface="Arial" panose="020B0604020202020204" pitchFamily="34" charset="0"/>
              </a:rPr>
              <a:t>	</a:t>
            </a:r>
            <a:r>
              <a:rPr lang="nl-NL" sz="2400" b="1" dirty="0">
                <a:solidFill>
                  <a:schemeClr val="tx2"/>
                </a:solidFill>
                <a:latin typeface="Arial" panose="020B0604020202020204" pitchFamily="34" charset="0"/>
                <a:cs typeface="Arial" panose="020B0604020202020204" pitchFamily="34" charset="0"/>
              </a:rPr>
              <a:t>(17 oktober 2022)</a:t>
            </a:r>
            <a:endParaRPr lang="nl-NL" sz="2800" b="1"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7674686"/>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2ABE642-BED4-53C3-3FF5-F6AF2DB69FE6}"/>
              </a:ext>
            </a:extLst>
          </p:cNvPr>
          <p:cNvSpPr>
            <a:spLocks noGrp="1"/>
          </p:cNvSpPr>
          <p:nvPr>
            <p:ph type="sldNum" sz="quarter" idx="12"/>
          </p:nvPr>
        </p:nvSpPr>
        <p:spPr/>
        <p:txBody>
          <a:bodyPr/>
          <a:lstStyle/>
          <a:p>
            <a:fld id="{CF397710-D781-1A4F-8640-84B8EBA3A128}" type="slidenum">
              <a:rPr lang="nl-NL" smtClean="0"/>
              <a:t>4</a:t>
            </a:fld>
            <a:endParaRPr lang="nl-NL"/>
          </a:p>
        </p:txBody>
      </p:sp>
      <p:pic>
        <p:nvPicPr>
          <p:cNvPr id="3" name="Afbeelding 2">
            <a:extLst>
              <a:ext uri="{FF2B5EF4-FFF2-40B4-BE49-F238E27FC236}">
                <a16:creationId xmlns:a16="http://schemas.microsoft.com/office/drawing/2014/main" id="{0DB442C6-9B89-B038-AFBE-B89616236656}"/>
              </a:ext>
            </a:extLst>
          </p:cNvPr>
          <p:cNvPicPr>
            <a:picLocks noChangeAspect="1"/>
          </p:cNvPicPr>
          <p:nvPr/>
        </p:nvPicPr>
        <p:blipFill>
          <a:blip r:embed="rId2"/>
          <a:stretch>
            <a:fillRect/>
          </a:stretch>
        </p:blipFill>
        <p:spPr>
          <a:xfrm>
            <a:off x="17801" y="0"/>
            <a:ext cx="4554199" cy="6438900"/>
          </a:xfrm>
          <a:prstGeom prst="rect">
            <a:avLst/>
          </a:prstGeom>
        </p:spPr>
      </p:pic>
      <p:pic>
        <p:nvPicPr>
          <p:cNvPr id="2" name="Afbeelding 1">
            <a:extLst>
              <a:ext uri="{FF2B5EF4-FFF2-40B4-BE49-F238E27FC236}">
                <a16:creationId xmlns:a16="http://schemas.microsoft.com/office/drawing/2014/main" id="{18343D41-622D-1745-C34A-2CE104F9F7A0}"/>
              </a:ext>
            </a:extLst>
          </p:cNvPr>
          <p:cNvPicPr>
            <a:picLocks noChangeAspect="1"/>
          </p:cNvPicPr>
          <p:nvPr/>
        </p:nvPicPr>
        <p:blipFill>
          <a:blip r:embed="rId3"/>
          <a:stretch>
            <a:fillRect/>
          </a:stretch>
        </p:blipFill>
        <p:spPr>
          <a:xfrm>
            <a:off x="4608310" y="0"/>
            <a:ext cx="4535690" cy="6438900"/>
          </a:xfrm>
          <a:prstGeom prst="rect">
            <a:avLst/>
          </a:prstGeom>
        </p:spPr>
      </p:pic>
    </p:spTree>
    <p:extLst>
      <p:ext uri="{BB962C8B-B14F-4D97-AF65-F5344CB8AC3E}">
        <p14:creationId xmlns:p14="http://schemas.microsoft.com/office/powerpoint/2010/main" val="2022170359"/>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2ABE642-BED4-53C3-3FF5-F6AF2DB69FE6}"/>
              </a:ext>
            </a:extLst>
          </p:cNvPr>
          <p:cNvSpPr>
            <a:spLocks noGrp="1"/>
          </p:cNvSpPr>
          <p:nvPr>
            <p:ph type="sldNum" sz="quarter" idx="12"/>
          </p:nvPr>
        </p:nvSpPr>
        <p:spPr/>
        <p:txBody>
          <a:bodyPr/>
          <a:lstStyle/>
          <a:p>
            <a:fld id="{CF397710-D781-1A4F-8640-84B8EBA3A128}" type="slidenum">
              <a:rPr lang="nl-NL" smtClean="0"/>
              <a:t>5</a:t>
            </a:fld>
            <a:endParaRPr lang="nl-NL"/>
          </a:p>
        </p:txBody>
      </p:sp>
      <p:sp>
        <p:nvSpPr>
          <p:cNvPr id="2" name="Tekstvak 1">
            <a:extLst>
              <a:ext uri="{FF2B5EF4-FFF2-40B4-BE49-F238E27FC236}">
                <a16:creationId xmlns:a16="http://schemas.microsoft.com/office/drawing/2014/main" id="{25C81483-041F-8868-8573-9104A24492F0}"/>
              </a:ext>
            </a:extLst>
          </p:cNvPr>
          <p:cNvSpPr txBox="1"/>
          <p:nvPr/>
        </p:nvSpPr>
        <p:spPr>
          <a:xfrm>
            <a:off x="419100" y="254000"/>
            <a:ext cx="3044423" cy="523220"/>
          </a:xfrm>
          <a:prstGeom prst="rect">
            <a:avLst/>
          </a:prstGeom>
          <a:noFill/>
        </p:spPr>
        <p:txBody>
          <a:bodyPr wrap="none" rtlCol="0">
            <a:spAutoFit/>
          </a:bodyPr>
          <a:lstStyle/>
          <a:p>
            <a:r>
              <a:rPr lang="nl-NL" sz="2800" b="1" dirty="0">
                <a:solidFill>
                  <a:schemeClr val="tx2"/>
                </a:solidFill>
                <a:latin typeface="Arial" panose="020B0604020202020204" pitchFamily="34" charset="0"/>
                <a:cs typeface="Arial" panose="020B0604020202020204" pitchFamily="34" charset="0"/>
              </a:rPr>
              <a:t>3.	Mededelingen</a:t>
            </a:r>
          </a:p>
        </p:txBody>
      </p:sp>
      <p:sp>
        <p:nvSpPr>
          <p:cNvPr id="3" name="Tekstvak 2">
            <a:extLst>
              <a:ext uri="{FF2B5EF4-FFF2-40B4-BE49-F238E27FC236}">
                <a16:creationId xmlns:a16="http://schemas.microsoft.com/office/drawing/2014/main" id="{0518F8A7-50F3-4CA9-18F6-2E1A62AF7CF2}"/>
              </a:ext>
            </a:extLst>
          </p:cNvPr>
          <p:cNvSpPr txBox="1"/>
          <p:nvPr/>
        </p:nvSpPr>
        <p:spPr>
          <a:xfrm>
            <a:off x="1790700" y="1181100"/>
            <a:ext cx="3426194" cy="2239844"/>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nl-NL" sz="2400" dirty="0">
                <a:solidFill>
                  <a:schemeClr val="tx2"/>
                </a:solidFill>
                <a:latin typeface="Arial" panose="020B0604020202020204" pitchFamily="34" charset="0"/>
                <a:cs typeface="Arial" panose="020B0604020202020204" pitchFamily="34" charset="0"/>
              </a:rPr>
              <a:t>Policy statement AVG</a:t>
            </a:r>
          </a:p>
          <a:p>
            <a:pPr marL="285750" indent="-285750">
              <a:lnSpc>
                <a:spcPct val="150000"/>
              </a:lnSpc>
              <a:buFont typeface="Arial" panose="020B0604020202020204" pitchFamily="34" charset="0"/>
              <a:buChar char="•"/>
            </a:pPr>
            <a:r>
              <a:rPr lang="nl-NL" sz="2400" dirty="0">
                <a:solidFill>
                  <a:schemeClr val="tx2"/>
                </a:solidFill>
                <a:latin typeface="Arial" panose="020B0604020202020204" pitchFamily="34" charset="0"/>
                <a:cs typeface="Arial" panose="020B0604020202020204" pitchFamily="34" charset="0"/>
              </a:rPr>
              <a:t> </a:t>
            </a:r>
          </a:p>
          <a:p>
            <a:pPr marL="285750" indent="-285750">
              <a:lnSpc>
                <a:spcPct val="150000"/>
              </a:lnSpc>
              <a:buFont typeface="Arial" panose="020B0604020202020204" pitchFamily="34" charset="0"/>
              <a:buChar char="•"/>
            </a:pPr>
            <a:r>
              <a:rPr lang="nl-NL" sz="2400" dirty="0">
                <a:solidFill>
                  <a:schemeClr val="tx2"/>
                </a:solidFill>
                <a:latin typeface="Arial" panose="020B0604020202020204" pitchFamily="34" charset="0"/>
                <a:cs typeface="Arial" panose="020B0604020202020204" pitchFamily="34" charset="0"/>
              </a:rPr>
              <a:t> </a:t>
            </a:r>
          </a:p>
          <a:p>
            <a:pPr marL="285750" indent="-285750">
              <a:lnSpc>
                <a:spcPct val="150000"/>
              </a:lnSpc>
              <a:buFont typeface="Arial" panose="020B0604020202020204" pitchFamily="34" charset="0"/>
              <a:buChar char="•"/>
            </a:pPr>
            <a:r>
              <a:rPr lang="nl-NL" sz="2400" dirty="0">
                <a:solidFill>
                  <a:schemeClr val="tx2"/>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527240195"/>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2ABE642-BED4-53C3-3FF5-F6AF2DB69FE6}"/>
              </a:ext>
            </a:extLst>
          </p:cNvPr>
          <p:cNvSpPr>
            <a:spLocks noGrp="1"/>
          </p:cNvSpPr>
          <p:nvPr>
            <p:ph type="sldNum" sz="quarter" idx="12"/>
          </p:nvPr>
        </p:nvSpPr>
        <p:spPr/>
        <p:txBody>
          <a:bodyPr/>
          <a:lstStyle/>
          <a:p>
            <a:fld id="{CF397710-D781-1A4F-8640-84B8EBA3A128}" type="slidenum">
              <a:rPr lang="nl-NL" smtClean="0"/>
              <a:t>6</a:t>
            </a:fld>
            <a:endParaRPr lang="nl-NL"/>
          </a:p>
        </p:txBody>
      </p:sp>
      <p:sp>
        <p:nvSpPr>
          <p:cNvPr id="2" name="Tekstvak 1">
            <a:extLst>
              <a:ext uri="{FF2B5EF4-FFF2-40B4-BE49-F238E27FC236}">
                <a16:creationId xmlns:a16="http://schemas.microsoft.com/office/drawing/2014/main" id="{F0A73ECC-8863-B2DF-2DC5-98669245DB3F}"/>
              </a:ext>
            </a:extLst>
          </p:cNvPr>
          <p:cNvSpPr txBox="1"/>
          <p:nvPr/>
        </p:nvSpPr>
        <p:spPr>
          <a:xfrm>
            <a:off x="406400" y="266700"/>
            <a:ext cx="5703806" cy="523220"/>
          </a:xfrm>
          <a:prstGeom prst="rect">
            <a:avLst/>
          </a:prstGeom>
          <a:noFill/>
        </p:spPr>
        <p:txBody>
          <a:bodyPr wrap="none" rtlCol="0">
            <a:spAutoFit/>
          </a:bodyPr>
          <a:lstStyle/>
          <a:p>
            <a:r>
              <a:rPr lang="nl-NL" sz="2800" b="1" dirty="0">
                <a:solidFill>
                  <a:schemeClr val="tx2"/>
                </a:solidFill>
                <a:latin typeface="Arial" panose="020B0604020202020204" pitchFamily="34" charset="0"/>
                <a:cs typeface="Arial" panose="020B0604020202020204" pitchFamily="34" charset="0"/>
              </a:rPr>
              <a:t>4.	Sociaal jaarverslag secretaris</a:t>
            </a:r>
          </a:p>
        </p:txBody>
      </p:sp>
      <p:sp>
        <p:nvSpPr>
          <p:cNvPr id="3" name="Tekstvak 2">
            <a:extLst>
              <a:ext uri="{FF2B5EF4-FFF2-40B4-BE49-F238E27FC236}">
                <a16:creationId xmlns:a16="http://schemas.microsoft.com/office/drawing/2014/main" id="{EAB47D97-8115-471B-58ED-67C7E57B8FB5}"/>
              </a:ext>
            </a:extLst>
          </p:cNvPr>
          <p:cNvSpPr txBox="1"/>
          <p:nvPr/>
        </p:nvSpPr>
        <p:spPr>
          <a:xfrm>
            <a:off x="666750" y="1079500"/>
            <a:ext cx="8020050" cy="5062861"/>
          </a:xfrm>
          <a:prstGeom prst="rect">
            <a:avLst/>
          </a:prstGeom>
          <a:noFill/>
        </p:spPr>
        <p:txBody>
          <a:bodyPr wrap="square" rtlCol="0">
            <a:spAutoFit/>
          </a:bodyPr>
          <a:lstStyle/>
          <a:p>
            <a:pPr algn="ctr">
              <a:lnSpc>
                <a:spcPts val="2560"/>
              </a:lnSpc>
            </a:pPr>
            <a:r>
              <a:rPr lang="nl-NL"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MC Veteranen is één van de clubs van de P.V.G.E.-afdeling Nuenen </a:t>
            </a:r>
            <a:r>
              <a:rPr lang="nl-NL" dirty="0">
                <a:solidFill>
                  <a:schemeClr val="tx2"/>
                </a:solidFill>
                <a:latin typeface="Arial" panose="020B0604020202020204" pitchFamily="34" charset="0"/>
                <a:ea typeface="Times New Roman" panose="02020603050405020304" pitchFamily="18" charset="0"/>
                <a:cs typeface="Arial" panose="020B0604020202020204" pitchFamily="34" charset="0"/>
              </a:rPr>
              <a:t>en </a:t>
            </a:r>
            <a:r>
              <a:rPr lang="nl-NL"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heeft tot doel de leden de gelegenheid te bieden in groepsverband motor te rijden         en activiteiten te ontplooien rondom het motorrijden</a:t>
            </a:r>
          </a:p>
          <a:p>
            <a:pPr>
              <a:lnSpc>
                <a:spcPts val="2560"/>
              </a:lnSpc>
            </a:pPr>
            <a:r>
              <a:rPr lang="nl-NL"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 </a:t>
            </a:r>
          </a:p>
          <a:p>
            <a:pPr>
              <a:lnSpc>
                <a:spcPts val="2560"/>
              </a:lnSpc>
            </a:pPr>
            <a:endParaRPr lang="nl-NL" sz="2000" dirty="0">
              <a:solidFill>
                <a:schemeClr val="tx2"/>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ts val="2560"/>
              </a:lnSpc>
              <a:buFont typeface="+mj-lt"/>
              <a:buAutoNum type="arabicPeriod"/>
            </a:pPr>
            <a:r>
              <a:rPr lang="nl-NL" sz="2000" b="1"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Organisatie en bestuur</a:t>
            </a:r>
          </a:p>
          <a:p>
            <a:pPr marL="342900" lvl="0" indent="-342900">
              <a:lnSpc>
                <a:spcPts val="2560"/>
              </a:lnSpc>
              <a:buFont typeface="+mj-lt"/>
              <a:buAutoNum type="arabicPeriod"/>
            </a:pPr>
            <a:endParaRPr lang="nl-NL" dirty="0">
              <a:solidFill>
                <a:schemeClr val="tx2"/>
              </a:solidFill>
              <a:effectLst/>
              <a:latin typeface="Arial" panose="020B0604020202020204" pitchFamily="34" charset="0"/>
              <a:ea typeface="Times New Roman" panose="02020603050405020304" pitchFamily="18" charset="0"/>
              <a:cs typeface="Arial" panose="020B0604020202020204" pitchFamily="34" charset="0"/>
            </a:endParaRPr>
          </a:p>
          <a:p>
            <a:pPr marL="285750" indent="-285750">
              <a:lnSpc>
                <a:spcPts val="2560"/>
              </a:lnSpc>
              <a:buFont typeface="Arial" panose="020B0604020202020204" pitchFamily="34" charset="0"/>
              <a:buChar char="•"/>
            </a:pPr>
            <a:r>
              <a:rPr lang="nl-NL"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Per 1-1-2022 hadden wij 32 leden. Per 1-1-2023 hadden wij 29 leden</a:t>
            </a:r>
          </a:p>
          <a:p>
            <a:pPr marL="285750" indent="-285750">
              <a:lnSpc>
                <a:spcPts val="2560"/>
              </a:lnSpc>
              <a:buFont typeface="Arial" panose="020B0604020202020204" pitchFamily="34" charset="0"/>
              <a:buChar char="•"/>
            </a:pPr>
            <a:r>
              <a:rPr lang="nl-NL"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Het bestuur werd gevormd door</a:t>
            </a:r>
            <a:r>
              <a:rPr lang="nl-NL" dirty="0">
                <a:solidFill>
                  <a:schemeClr val="tx2"/>
                </a:solidFill>
                <a:latin typeface="Arial" panose="020B0604020202020204" pitchFamily="34" charset="0"/>
                <a:ea typeface="Times New Roman" panose="02020603050405020304" pitchFamily="18" charset="0"/>
                <a:cs typeface="Arial" panose="020B0604020202020204" pitchFamily="34" charset="0"/>
              </a:rPr>
              <a:t> </a:t>
            </a:r>
            <a:r>
              <a:rPr lang="nl-NL"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Brend Brevé (voorzitter), Harry Aarts (secretaris) en Theo Kops (penningmeester)</a:t>
            </a:r>
            <a:endParaRPr lang="nl-NL" dirty="0">
              <a:solidFill>
                <a:schemeClr val="tx2"/>
              </a:solidFill>
              <a:latin typeface="Arial" panose="020B0604020202020204" pitchFamily="34" charset="0"/>
              <a:ea typeface="Times New Roman" panose="02020603050405020304" pitchFamily="18" charset="0"/>
              <a:cs typeface="Arial" panose="020B0604020202020204" pitchFamily="34" charset="0"/>
            </a:endParaRPr>
          </a:p>
          <a:p>
            <a:pPr marL="285750" indent="-285750">
              <a:lnSpc>
                <a:spcPts val="2560"/>
              </a:lnSpc>
              <a:buFont typeface="Arial" panose="020B0604020202020204" pitchFamily="34" charset="0"/>
              <a:buChar char="•"/>
            </a:pPr>
            <a:r>
              <a:rPr lang="nl-NL"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De website werd beheerd door Jacq van Brussel</a:t>
            </a:r>
            <a:endParaRPr lang="nl-NL" dirty="0">
              <a:solidFill>
                <a:schemeClr val="tx2"/>
              </a:solidFill>
              <a:latin typeface="Arial" panose="020B0604020202020204" pitchFamily="34" charset="0"/>
              <a:ea typeface="Times New Roman" panose="02020603050405020304" pitchFamily="18" charset="0"/>
              <a:cs typeface="Arial" panose="020B0604020202020204" pitchFamily="34" charset="0"/>
            </a:endParaRPr>
          </a:p>
          <a:p>
            <a:pPr marL="285750" indent="-285750">
              <a:lnSpc>
                <a:spcPts val="2560"/>
              </a:lnSpc>
              <a:buFont typeface="Arial" panose="020B0604020202020204" pitchFamily="34" charset="0"/>
              <a:buChar char="•"/>
            </a:pPr>
            <a:r>
              <a:rPr lang="nl-NL"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Het bestuur kwam in 2022 8x bijeen; in januari vergaderde het bestuur online</a:t>
            </a:r>
            <a:endParaRPr lang="nl-NL" dirty="0">
              <a:solidFill>
                <a:schemeClr val="tx2"/>
              </a:solidFill>
              <a:latin typeface="Arial" panose="020B0604020202020204" pitchFamily="34" charset="0"/>
              <a:ea typeface="Times New Roman" panose="02020603050405020304" pitchFamily="18" charset="0"/>
              <a:cs typeface="Arial" panose="020B0604020202020204" pitchFamily="34" charset="0"/>
            </a:endParaRPr>
          </a:p>
          <a:p>
            <a:pPr marL="285750" indent="-285750">
              <a:lnSpc>
                <a:spcPts val="2560"/>
              </a:lnSpc>
              <a:buFont typeface="Arial" panose="020B0604020202020204" pitchFamily="34" charset="0"/>
              <a:buChar char="•"/>
            </a:pPr>
            <a:r>
              <a:rPr lang="nl-NL"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De viering van het derde lustrum </a:t>
            </a:r>
            <a:r>
              <a:rPr lang="nl-NL" dirty="0">
                <a:solidFill>
                  <a:schemeClr val="tx2"/>
                </a:solidFill>
                <a:latin typeface="Arial" panose="020B0604020202020204" pitchFamily="34" charset="0"/>
                <a:ea typeface="Times New Roman" panose="02020603050405020304" pitchFamily="18" charset="0"/>
                <a:cs typeface="Arial" panose="020B0604020202020204" pitchFamily="34" charset="0"/>
              </a:rPr>
              <a:t>heeft het bestuur uitgesteld</a:t>
            </a:r>
          </a:p>
          <a:p>
            <a:pPr>
              <a:lnSpc>
                <a:spcPts val="2560"/>
              </a:lnSpc>
            </a:pPr>
            <a:endParaRPr lang="nl-NL" dirty="0">
              <a:solidFill>
                <a:schemeClr val="tx2"/>
              </a:solidFill>
              <a:latin typeface="Arial" panose="020B0604020202020204" pitchFamily="34" charset="0"/>
              <a:cs typeface="Arial" panose="020B0604020202020204" pitchFamily="34" charset="0"/>
            </a:endParaRPr>
          </a:p>
        </p:txBody>
      </p:sp>
      <p:sp>
        <p:nvSpPr>
          <p:cNvPr id="5" name="Rechthoek 4">
            <a:extLst>
              <a:ext uri="{FF2B5EF4-FFF2-40B4-BE49-F238E27FC236}">
                <a16:creationId xmlns:a16="http://schemas.microsoft.com/office/drawing/2014/main" id="{D53DE817-3161-F03E-6710-4856F65E85C1}"/>
              </a:ext>
            </a:extLst>
          </p:cNvPr>
          <p:cNvSpPr/>
          <p:nvPr/>
        </p:nvSpPr>
        <p:spPr>
          <a:xfrm>
            <a:off x="577850" y="1016000"/>
            <a:ext cx="8191500" cy="1250950"/>
          </a:xfrm>
          <a:prstGeom prst="rect">
            <a:avLst/>
          </a:prstGeom>
          <a:noFill/>
          <a:ln w="12700">
            <a:solidFill>
              <a:srgbClr val="1F497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337457851"/>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E70BB15D-99D9-93E2-B5CB-C72FB90E0031}"/>
              </a:ext>
            </a:extLst>
          </p:cNvPr>
          <p:cNvSpPr>
            <a:spLocks noGrp="1"/>
          </p:cNvSpPr>
          <p:nvPr>
            <p:ph type="sldNum" sz="quarter" idx="12"/>
          </p:nvPr>
        </p:nvSpPr>
        <p:spPr/>
        <p:txBody>
          <a:bodyPr/>
          <a:lstStyle/>
          <a:p>
            <a:fld id="{CF397710-D781-1A4F-8640-84B8EBA3A128}" type="slidenum">
              <a:rPr lang="nl-NL" smtClean="0"/>
              <a:t>7</a:t>
            </a:fld>
            <a:endParaRPr lang="nl-NL"/>
          </a:p>
        </p:txBody>
      </p:sp>
      <p:sp>
        <p:nvSpPr>
          <p:cNvPr id="5" name="Tekstvak 4">
            <a:extLst>
              <a:ext uri="{FF2B5EF4-FFF2-40B4-BE49-F238E27FC236}">
                <a16:creationId xmlns:a16="http://schemas.microsoft.com/office/drawing/2014/main" id="{2D8EFB49-C418-D515-BD87-1B316F5A8E70}"/>
              </a:ext>
            </a:extLst>
          </p:cNvPr>
          <p:cNvSpPr txBox="1"/>
          <p:nvPr/>
        </p:nvSpPr>
        <p:spPr>
          <a:xfrm>
            <a:off x="641350" y="585895"/>
            <a:ext cx="7816850" cy="4396012"/>
          </a:xfrm>
          <a:prstGeom prst="rect">
            <a:avLst/>
          </a:prstGeom>
          <a:noFill/>
        </p:spPr>
        <p:txBody>
          <a:bodyPr wrap="square" rtlCol="0">
            <a:spAutoFit/>
          </a:bodyPr>
          <a:lstStyle/>
          <a:p>
            <a:pPr>
              <a:lnSpc>
                <a:spcPts val="2560"/>
              </a:lnSpc>
            </a:pPr>
            <a:r>
              <a:rPr lang="nl-NL" sz="1800" b="1"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Wat betreft het rooster van aftreden:</a:t>
            </a:r>
          </a:p>
          <a:p>
            <a:pPr>
              <a:lnSpc>
                <a:spcPts val="2560"/>
              </a:lnSpc>
            </a:pPr>
            <a:endParaRPr lang="nl-NL" sz="1800" b="1" dirty="0">
              <a:solidFill>
                <a:schemeClr val="tx2"/>
              </a:solidFill>
              <a:effectLst/>
              <a:latin typeface="Arial" panose="020B0604020202020204" pitchFamily="34" charset="0"/>
              <a:ea typeface="Times New Roman" panose="02020603050405020304" pitchFamily="18" charset="0"/>
              <a:cs typeface="Arial" panose="020B0604020202020204" pitchFamily="34" charset="0"/>
            </a:endParaRPr>
          </a:p>
          <a:p>
            <a:pPr marL="285750" indent="-285750">
              <a:lnSpc>
                <a:spcPts val="2560"/>
              </a:lnSpc>
              <a:buFont typeface="Arial" panose="020B0604020202020204" pitchFamily="34" charset="0"/>
              <a:buChar char="•"/>
            </a:pPr>
            <a:r>
              <a:rPr lang="nl-NL"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De voorzitter stelde zich na 2 periodes van 3 jaar niet meer herkiesbaar </a:t>
            </a:r>
            <a:r>
              <a:rPr lang="nl-NL" sz="18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Dit betekende dat er per 1 januari 2022 een vacature voorzitter ontstond</a:t>
            </a:r>
          </a:p>
          <a:p>
            <a:pPr marL="285750" indent="-285750">
              <a:lnSpc>
                <a:spcPts val="2560"/>
              </a:lnSpc>
              <a:buFont typeface="Arial" panose="020B0604020202020204" pitchFamily="34" charset="0"/>
              <a:buChar char="•"/>
            </a:pPr>
            <a:endParaRPr lang="nl-NL" dirty="0">
              <a:solidFill>
                <a:schemeClr val="tx2"/>
              </a:solidFill>
              <a:latin typeface="Arial" panose="020B0604020202020204" pitchFamily="34" charset="0"/>
              <a:ea typeface="Times New Roman" panose="02020603050405020304" pitchFamily="18" charset="0"/>
              <a:cs typeface="Arial" panose="020B0604020202020204" pitchFamily="34" charset="0"/>
            </a:endParaRPr>
          </a:p>
          <a:p>
            <a:pPr marL="285750" indent="-285750">
              <a:lnSpc>
                <a:spcPts val="2560"/>
              </a:lnSpc>
              <a:buFont typeface="Arial" panose="020B0604020202020204" pitchFamily="34" charset="0"/>
              <a:buChar char="•"/>
            </a:pPr>
            <a:r>
              <a:rPr lang="nl-NL" sz="18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De secretaris is sedert 2020 in functie; zijn eerste termijn liep af op 31 december 2022 </a:t>
            </a:r>
          </a:p>
          <a:p>
            <a:pPr marL="285750" indent="-285750">
              <a:lnSpc>
                <a:spcPts val="2560"/>
              </a:lnSpc>
              <a:buFont typeface="Arial" panose="020B0604020202020204" pitchFamily="34" charset="0"/>
              <a:buChar char="•"/>
            </a:pPr>
            <a:r>
              <a:rPr lang="nl-NL" sz="18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De penningmeester is eveneens sedert 2020 in functie; zijn eerste termijn loopt eveneens af op 31 december</a:t>
            </a:r>
          </a:p>
          <a:p>
            <a:pPr marL="285750" indent="-285750">
              <a:lnSpc>
                <a:spcPts val="2560"/>
              </a:lnSpc>
              <a:buFont typeface="Arial" panose="020B0604020202020204" pitchFamily="34" charset="0"/>
              <a:buChar char="•"/>
            </a:pPr>
            <a:endParaRPr lang="nl-NL" sz="1800" dirty="0">
              <a:solidFill>
                <a:schemeClr val="tx2"/>
              </a:solidFill>
              <a:effectLst/>
              <a:latin typeface="Arial" panose="020B0604020202020204" pitchFamily="34" charset="0"/>
              <a:ea typeface="Times New Roman" panose="02020603050405020304" pitchFamily="18" charset="0"/>
              <a:cs typeface="Arial" panose="020B0604020202020204" pitchFamily="34" charset="0"/>
            </a:endParaRPr>
          </a:p>
          <a:p>
            <a:pPr marL="285750" indent="-285750">
              <a:lnSpc>
                <a:spcPts val="2560"/>
              </a:lnSpc>
              <a:buFont typeface="Arial" panose="020B0604020202020204" pitchFamily="34" charset="0"/>
              <a:buChar char="•"/>
            </a:pPr>
            <a:r>
              <a:rPr lang="nl-NL" sz="18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Zowel de secretaris als de penningmeester hebben aangegeven hun tweede periode niet volledig uit te dienen. Zij treden beiden af op 31 december 2023</a:t>
            </a:r>
          </a:p>
        </p:txBody>
      </p:sp>
    </p:spTree>
    <p:extLst>
      <p:ext uri="{BB962C8B-B14F-4D97-AF65-F5344CB8AC3E}">
        <p14:creationId xmlns:p14="http://schemas.microsoft.com/office/powerpoint/2010/main" val="2832448542"/>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BA663E81-6AD1-D770-DBD2-586AF5CAAA37}"/>
              </a:ext>
            </a:extLst>
          </p:cNvPr>
          <p:cNvSpPr>
            <a:spLocks noGrp="1"/>
          </p:cNvSpPr>
          <p:nvPr>
            <p:ph type="sldNum" sz="quarter" idx="12"/>
          </p:nvPr>
        </p:nvSpPr>
        <p:spPr/>
        <p:txBody>
          <a:bodyPr/>
          <a:lstStyle/>
          <a:p>
            <a:fld id="{CF397710-D781-1A4F-8640-84B8EBA3A128}" type="slidenum">
              <a:rPr lang="nl-NL" smtClean="0"/>
              <a:t>8</a:t>
            </a:fld>
            <a:endParaRPr lang="nl-NL"/>
          </a:p>
        </p:txBody>
      </p:sp>
      <p:sp>
        <p:nvSpPr>
          <p:cNvPr id="2" name="Tekstvak 1">
            <a:extLst>
              <a:ext uri="{FF2B5EF4-FFF2-40B4-BE49-F238E27FC236}">
                <a16:creationId xmlns:a16="http://schemas.microsoft.com/office/drawing/2014/main" id="{08EDB0E7-BEAD-F624-A7F3-94DA818C65A7}"/>
              </a:ext>
            </a:extLst>
          </p:cNvPr>
          <p:cNvSpPr txBox="1"/>
          <p:nvPr/>
        </p:nvSpPr>
        <p:spPr>
          <a:xfrm>
            <a:off x="641350" y="598595"/>
            <a:ext cx="8045450" cy="4396012"/>
          </a:xfrm>
          <a:prstGeom prst="rect">
            <a:avLst/>
          </a:prstGeom>
          <a:noFill/>
        </p:spPr>
        <p:txBody>
          <a:bodyPr wrap="square" rtlCol="0">
            <a:spAutoFit/>
          </a:bodyPr>
          <a:lstStyle/>
          <a:p>
            <a:pPr>
              <a:lnSpc>
                <a:spcPts val="2560"/>
              </a:lnSpc>
            </a:pPr>
            <a:r>
              <a:rPr lang="nl-NL" sz="1800" b="1"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Wat betreft het rooster van aftreden:</a:t>
            </a:r>
          </a:p>
          <a:p>
            <a:pPr>
              <a:lnSpc>
                <a:spcPts val="2560"/>
              </a:lnSpc>
            </a:pPr>
            <a:endParaRPr lang="nl-NL" sz="1800" b="1" dirty="0">
              <a:solidFill>
                <a:schemeClr val="tx2"/>
              </a:solidFill>
              <a:effectLst/>
              <a:latin typeface="Arial" panose="020B0604020202020204" pitchFamily="34" charset="0"/>
              <a:ea typeface="Times New Roman" panose="02020603050405020304" pitchFamily="18" charset="0"/>
              <a:cs typeface="Arial" panose="020B0604020202020204" pitchFamily="34" charset="0"/>
            </a:endParaRPr>
          </a:p>
          <a:p>
            <a:pPr marL="285750" indent="-285750">
              <a:lnSpc>
                <a:spcPts val="2560"/>
              </a:lnSpc>
              <a:buFont typeface="Arial" panose="020B0604020202020204" pitchFamily="34" charset="0"/>
              <a:buChar char="•"/>
            </a:pPr>
            <a:r>
              <a:rPr lang="nl-NL" sz="18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Gelet op het feit dat er zich geen kandidaten voor het voorzitterschap hebben gemeld, is het bestuur somber gestemd over de toekomstige samenstelling van het bestuur</a:t>
            </a:r>
          </a:p>
          <a:p>
            <a:pPr marL="285750" indent="-285750">
              <a:lnSpc>
                <a:spcPts val="2560"/>
              </a:lnSpc>
              <a:buFont typeface="Arial" panose="020B0604020202020204" pitchFamily="34" charset="0"/>
              <a:buChar char="•"/>
            </a:pPr>
            <a:endParaRPr lang="nl-NL" dirty="0">
              <a:solidFill>
                <a:schemeClr val="tx2"/>
              </a:solidFill>
              <a:latin typeface="Arial" panose="020B0604020202020204" pitchFamily="34" charset="0"/>
              <a:ea typeface="Times New Roman" panose="02020603050405020304" pitchFamily="18" charset="0"/>
              <a:cs typeface="Arial" panose="020B0604020202020204" pitchFamily="34" charset="0"/>
            </a:endParaRPr>
          </a:p>
          <a:p>
            <a:pPr marL="285750" indent="-285750">
              <a:lnSpc>
                <a:spcPts val="2560"/>
              </a:lnSpc>
              <a:buFont typeface="Arial" panose="020B0604020202020204" pitchFamily="34" charset="0"/>
              <a:buChar char="•"/>
            </a:pPr>
            <a:r>
              <a:rPr lang="nl-NL" sz="18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Vandaar dat het bestuur het standpunt heeft ingenomen dat op 1 september 2023 duidelijk moet zijn welke leden het bestuur per 1 januari 2024 zullen gaan vormen</a:t>
            </a:r>
          </a:p>
          <a:p>
            <a:pPr marL="285750" indent="-285750">
              <a:lnSpc>
                <a:spcPts val="2560"/>
              </a:lnSpc>
              <a:buFont typeface="Arial" panose="020B0604020202020204" pitchFamily="34" charset="0"/>
              <a:buChar char="•"/>
            </a:pPr>
            <a:endParaRPr lang="nl-NL" dirty="0">
              <a:solidFill>
                <a:schemeClr val="tx2"/>
              </a:solidFill>
              <a:latin typeface="Arial" panose="020B0604020202020204" pitchFamily="34" charset="0"/>
              <a:ea typeface="Times New Roman" panose="02020603050405020304" pitchFamily="18" charset="0"/>
              <a:cs typeface="Arial" panose="020B0604020202020204" pitchFamily="34" charset="0"/>
            </a:endParaRPr>
          </a:p>
          <a:p>
            <a:pPr marL="285750" indent="-285750">
              <a:lnSpc>
                <a:spcPts val="2560"/>
              </a:lnSpc>
              <a:buFont typeface="Arial" panose="020B0604020202020204" pitchFamily="34" charset="0"/>
              <a:buChar char="•"/>
            </a:pPr>
            <a:r>
              <a:rPr lang="nl-NL" sz="18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Terugkijkend op het afgelopen jaar vond het bestuur het noodzakelijk aan de leden de vraag te stellen </a:t>
            </a:r>
            <a:r>
              <a:rPr lang="nl-NL" sz="1800" u="sng"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“Hoe staan wij er voor met MC Veteranen?” </a:t>
            </a:r>
            <a:r>
              <a:rPr lang="nl-NL" sz="18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De discussie hierover heeft in oktober plaatsgevonden</a:t>
            </a:r>
          </a:p>
        </p:txBody>
      </p:sp>
    </p:spTree>
    <p:extLst>
      <p:ext uri="{BB962C8B-B14F-4D97-AF65-F5344CB8AC3E}">
        <p14:creationId xmlns:p14="http://schemas.microsoft.com/office/powerpoint/2010/main" val="1981375225"/>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BA663E81-6AD1-D770-DBD2-586AF5CAAA37}"/>
              </a:ext>
            </a:extLst>
          </p:cNvPr>
          <p:cNvSpPr>
            <a:spLocks noGrp="1"/>
          </p:cNvSpPr>
          <p:nvPr>
            <p:ph type="sldNum" sz="quarter" idx="12"/>
          </p:nvPr>
        </p:nvSpPr>
        <p:spPr/>
        <p:txBody>
          <a:bodyPr/>
          <a:lstStyle/>
          <a:p>
            <a:fld id="{CF397710-D781-1A4F-8640-84B8EBA3A128}" type="slidenum">
              <a:rPr lang="nl-NL" smtClean="0"/>
              <a:t>9</a:t>
            </a:fld>
            <a:endParaRPr lang="nl-NL"/>
          </a:p>
        </p:txBody>
      </p:sp>
      <p:sp>
        <p:nvSpPr>
          <p:cNvPr id="3" name="Tekstvak 2">
            <a:extLst>
              <a:ext uri="{FF2B5EF4-FFF2-40B4-BE49-F238E27FC236}">
                <a16:creationId xmlns:a16="http://schemas.microsoft.com/office/drawing/2014/main" id="{6FC4B37F-919F-EB01-CC04-E705EA76B313}"/>
              </a:ext>
            </a:extLst>
          </p:cNvPr>
          <p:cNvSpPr txBox="1"/>
          <p:nvPr/>
        </p:nvSpPr>
        <p:spPr>
          <a:xfrm>
            <a:off x="654050" y="536119"/>
            <a:ext cx="7969250" cy="5062861"/>
          </a:xfrm>
          <a:prstGeom prst="rect">
            <a:avLst/>
          </a:prstGeom>
          <a:noFill/>
        </p:spPr>
        <p:txBody>
          <a:bodyPr wrap="square">
            <a:spAutoFit/>
          </a:bodyPr>
          <a:lstStyle/>
          <a:p>
            <a:pPr lvl="0">
              <a:lnSpc>
                <a:spcPts val="2560"/>
              </a:lnSpc>
            </a:pPr>
            <a:r>
              <a:rPr lang="nl-NL" sz="2000" b="1"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2.	Leden(vergaderingen)</a:t>
            </a:r>
          </a:p>
          <a:p>
            <a:pPr lvl="0">
              <a:lnSpc>
                <a:spcPts val="2560"/>
              </a:lnSpc>
            </a:pPr>
            <a:endParaRPr lang="nl-NL" dirty="0">
              <a:solidFill>
                <a:schemeClr val="tx2"/>
              </a:solidFill>
              <a:effectLst/>
              <a:latin typeface="Arial" panose="020B0604020202020204" pitchFamily="34" charset="0"/>
              <a:ea typeface="Times New Roman" panose="02020603050405020304" pitchFamily="18" charset="0"/>
              <a:cs typeface="Arial" panose="020B0604020202020204" pitchFamily="34" charset="0"/>
            </a:endParaRPr>
          </a:p>
          <a:p>
            <a:pPr marL="285750" indent="-285750">
              <a:lnSpc>
                <a:spcPts val="2560"/>
              </a:lnSpc>
              <a:buFont typeface="Arial" panose="020B0604020202020204" pitchFamily="34" charset="0"/>
              <a:buChar char="•"/>
            </a:pPr>
            <a:r>
              <a:rPr lang="nl-NL"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Er waren in 2022 12 ledenvergaderingen gepland</a:t>
            </a:r>
          </a:p>
          <a:p>
            <a:pPr marL="285750" indent="-285750">
              <a:lnSpc>
                <a:spcPts val="2560"/>
              </a:lnSpc>
              <a:buFont typeface="Arial" panose="020B0604020202020204" pitchFamily="34" charset="0"/>
              <a:buChar char="•"/>
            </a:pPr>
            <a:r>
              <a:rPr lang="nl-NL" dirty="0">
                <a:solidFill>
                  <a:schemeClr val="tx2"/>
                </a:solidFill>
                <a:latin typeface="Arial" panose="020B0604020202020204" pitchFamily="34" charset="0"/>
                <a:ea typeface="Times New Roman" panose="02020603050405020304" pitchFamily="18" charset="0"/>
                <a:cs typeface="Arial" panose="020B0604020202020204" pitchFamily="34" charset="0"/>
              </a:rPr>
              <a:t>S</a:t>
            </a:r>
            <a:r>
              <a:rPr lang="nl-NL"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lechts 6 ledenvergaderingen vonden plaats; afgelastingen hadden meerdere redenen</a:t>
            </a:r>
          </a:p>
          <a:p>
            <a:pPr marL="285750" indent="-285750">
              <a:lnSpc>
                <a:spcPts val="2560"/>
              </a:lnSpc>
              <a:buFont typeface="Arial" panose="020B0604020202020204" pitchFamily="34" charset="0"/>
              <a:buChar char="•"/>
            </a:pPr>
            <a:endParaRPr lang="nl-NL" dirty="0">
              <a:solidFill>
                <a:schemeClr val="tx2"/>
              </a:solidFill>
              <a:latin typeface="Arial" panose="020B0604020202020204" pitchFamily="34" charset="0"/>
              <a:ea typeface="Times New Roman" panose="02020603050405020304" pitchFamily="18" charset="0"/>
              <a:cs typeface="Arial" panose="020B0604020202020204" pitchFamily="34" charset="0"/>
            </a:endParaRPr>
          </a:p>
          <a:p>
            <a:pPr marL="285750" indent="-285750">
              <a:lnSpc>
                <a:spcPts val="2560"/>
              </a:lnSpc>
              <a:buFont typeface="Arial" panose="020B0604020202020204" pitchFamily="34" charset="0"/>
              <a:buChar char="•"/>
            </a:pPr>
            <a:r>
              <a:rPr lang="nl-NL" sz="18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De ledenvergaderingen werden gemiddeld door 13 leden bezocht</a:t>
            </a:r>
          </a:p>
          <a:p>
            <a:pPr marL="285750" indent="-285750">
              <a:lnSpc>
                <a:spcPts val="2560"/>
              </a:lnSpc>
              <a:buFont typeface="Arial" panose="020B0604020202020204" pitchFamily="34" charset="0"/>
              <a:buChar char="•"/>
            </a:pPr>
            <a:endParaRPr lang="nl-NL" dirty="0">
              <a:solidFill>
                <a:schemeClr val="tx2"/>
              </a:solidFill>
              <a:latin typeface="Arial" panose="020B0604020202020204" pitchFamily="34" charset="0"/>
              <a:ea typeface="Times New Roman" panose="02020603050405020304" pitchFamily="18" charset="0"/>
              <a:cs typeface="Arial" panose="020B0604020202020204" pitchFamily="34" charset="0"/>
            </a:endParaRPr>
          </a:p>
          <a:p>
            <a:pPr marL="285750" indent="-285750">
              <a:lnSpc>
                <a:spcPts val="2560"/>
              </a:lnSpc>
              <a:buFont typeface="Arial" panose="020B0604020202020204" pitchFamily="34" charset="0"/>
              <a:buChar char="•"/>
            </a:pPr>
            <a:r>
              <a:rPr lang="nl-NL"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In de ledenvergaderingen is een aantal thema’s behandeld: </a:t>
            </a:r>
          </a:p>
          <a:p>
            <a:pPr marL="742950" lvl="1" indent="-285750">
              <a:lnSpc>
                <a:spcPts val="2560"/>
              </a:lnSpc>
              <a:buFont typeface="Courier New" panose="02070309020205020404" pitchFamily="49" charset="0"/>
              <a:buChar char="o"/>
            </a:pPr>
            <a:r>
              <a:rPr lang="nl-NL"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Hoe gaan we rijden deze zomer? (maart)</a:t>
            </a:r>
          </a:p>
          <a:p>
            <a:pPr marL="742950" lvl="1" indent="-285750">
              <a:lnSpc>
                <a:spcPts val="2560"/>
              </a:lnSpc>
              <a:buFont typeface="Courier New" panose="02070309020205020404" pitchFamily="49" charset="0"/>
              <a:buChar char="o"/>
            </a:pPr>
            <a:r>
              <a:rPr lang="nl-NL"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Presentatie verschillende motorexamens </a:t>
            </a:r>
            <a:r>
              <a:rPr lang="nl-NL" dirty="0">
                <a:solidFill>
                  <a:schemeClr val="tx2"/>
                </a:solidFill>
                <a:latin typeface="Arial" panose="020B0604020202020204" pitchFamily="34" charset="0"/>
                <a:ea typeface="Times New Roman" panose="02020603050405020304" pitchFamily="18" charset="0"/>
                <a:cs typeface="Arial" panose="020B0604020202020204" pitchFamily="34" charset="0"/>
              </a:rPr>
              <a:t>en v</a:t>
            </a:r>
            <a:r>
              <a:rPr lang="nl-NL"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erkeerstest (mei)</a:t>
            </a:r>
          </a:p>
          <a:p>
            <a:pPr marL="742950" lvl="1" indent="-285750">
              <a:lnSpc>
                <a:spcPts val="2560"/>
              </a:lnSpc>
              <a:buFont typeface="Courier New" panose="02070309020205020404" pitchFamily="49" charset="0"/>
              <a:buChar char="o"/>
            </a:pPr>
            <a:r>
              <a:rPr lang="nl-NL"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Wat beweegt ons om motor te rijden? (juni)</a:t>
            </a:r>
          </a:p>
          <a:p>
            <a:pPr marL="742950" lvl="1" indent="-285750">
              <a:lnSpc>
                <a:spcPts val="2560"/>
              </a:lnSpc>
              <a:buFont typeface="Courier New" panose="02070309020205020404" pitchFamily="49" charset="0"/>
              <a:buChar char="o"/>
            </a:pPr>
            <a:r>
              <a:rPr lang="nl-NL"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Hoe staan we ervoor met MC Veteranen? (oktober)</a:t>
            </a:r>
          </a:p>
          <a:p>
            <a:pPr marL="742950" lvl="1" indent="-285750">
              <a:lnSpc>
                <a:spcPts val="2560"/>
              </a:lnSpc>
              <a:buFont typeface="Courier New" panose="02070309020205020404" pitchFamily="49" charset="0"/>
              <a:buChar char="o"/>
            </a:pPr>
            <a:r>
              <a:rPr lang="nl-NL"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Peter </a:t>
            </a:r>
            <a:r>
              <a:rPr lang="nl-NL" dirty="0" err="1">
                <a:solidFill>
                  <a:schemeClr val="tx2"/>
                </a:solidFill>
                <a:effectLst/>
                <a:latin typeface="Arial" panose="020B0604020202020204" pitchFamily="34" charset="0"/>
                <a:ea typeface="Times New Roman" panose="02020603050405020304" pitchFamily="18" charset="0"/>
                <a:cs typeface="Arial" panose="020B0604020202020204" pitchFamily="34" charset="0"/>
              </a:rPr>
              <a:t>Balm</a:t>
            </a:r>
            <a:r>
              <a:rPr lang="nl-NL"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 (2x) en Henk van </a:t>
            </a:r>
            <a:r>
              <a:rPr lang="nl-NL" dirty="0" err="1">
                <a:solidFill>
                  <a:schemeClr val="tx2"/>
                </a:solidFill>
                <a:effectLst/>
                <a:latin typeface="Arial" panose="020B0604020202020204" pitchFamily="34" charset="0"/>
                <a:ea typeface="Times New Roman" panose="02020603050405020304" pitchFamily="18" charset="0"/>
                <a:cs typeface="Arial" panose="020B0604020202020204" pitchFamily="34" charset="0"/>
              </a:rPr>
              <a:t>Berkom</a:t>
            </a:r>
            <a:r>
              <a:rPr lang="nl-NL"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 hebben een presentatie van hun reizen door Europa verzorgd</a:t>
            </a:r>
          </a:p>
        </p:txBody>
      </p:sp>
    </p:spTree>
    <p:extLst>
      <p:ext uri="{BB962C8B-B14F-4D97-AF65-F5344CB8AC3E}">
        <p14:creationId xmlns:p14="http://schemas.microsoft.com/office/powerpoint/2010/main" val="333144363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additive="base">
                                        <p:cTn id="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anim calcmode="lin" valueType="num">
                                      <p:cBhvr additive="base">
                                        <p:cTn id="1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anim calcmode="lin" valueType="num">
                                      <p:cBhvr additive="base">
                                        <p:cTn id="1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anim calcmode="lin" valueType="num">
                                      <p:cBhvr additive="base">
                                        <p:cTn id="1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anim calcmode="lin" valueType="num">
                                      <p:cBhvr additive="base">
                                        <p:cTn id="2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anim calcmode="lin" valueType="num">
                                      <p:cBhvr additive="base">
                                        <p:cTn id="2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995</TotalTime>
  <Words>2027</Words>
  <Application>Microsoft Office PowerPoint</Application>
  <PresentationFormat>Diavoorstelling (4:3)</PresentationFormat>
  <Paragraphs>245</Paragraphs>
  <Slides>28</Slides>
  <Notes>2</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28</vt:i4>
      </vt:variant>
    </vt:vector>
  </HeadingPairs>
  <TitlesOfParts>
    <vt:vector size="33" baseType="lpstr">
      <vt:lpstr>Arial</vt:lpstr>
      <vt:lpstr>Calibri</vt:lpstr>
      <vt:lpstr>Courier New</vt:lpstr>
      <vt:lpstr>Times New Roman</vt:lpstr>
      <vt:lpstr>Office-thema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Brend Brevé</dc:creator>
  <cp:lastModifiedBy>harry aarts</cp:lastModifiedBy>
  <cp:revision>79</cp:revision>
  <dcterms:created xsi:type="dcterms:W3CDTF">2019-07-10T15:05:13Z</dcterms:created>
  <dcterms:modified xsi:type="dcterms:W3CDTF">2023-01-08T10:50:50Z</dcterms:modified>
</cp:coreProperties>
</file>