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5" r:id="rId2"/>
    <p:sldId id="261" r:id="rId3"/>
    <p:sldId id="256" r:id="rId4"/>
    <p:sldId id="257" r:id="rId5"/>
    <p:sldId id="258" r:id="rId6"/>
    <p:sldId id="259" r:id="rId7"/>
    <p:sldId id="262" r:id="rId8"/>
    <p:sldId id="268" r:id="rId9"/>
    <p:sldId id="269" r:id="rId10"/>
    <p:sldId id="272" r:id="rId11"/>
    <p:sldId id="274" r:id="rId12"/>
    <p:sldId id="273" r:id="rId13"/>
    <p:sldId id="277" r:id="rId14"/>
    <p:sldId id="278" r:id="rId15"/>
    <p:sldId id="271" r:id="rId16"/>
    <p:sldId id="270" r:id="rId17"/>
    <p:sldId id="263" r:id="rId18"/>
    <p:sldId id="265" r:id="rId19"/>
    <p:sldId id="276" r:id="rId20"/>
    <p:sldId id="266" r:id="rId21"/>
    <p:sldId id="279" r:id="rId22"/>
    <p:sldId id="267" r:id="rId23"/>
    <p:sldId id="275" r:id="rId24"/>
    <p:sldId id="281" r:id="rId25"/>
    <p:sldId id="280" r:id="rId26"/>
    <p:sldId id="264" r:id="rId27"/>
    <p:sldId id="283" r:id="rId28"/>
    <p:sldId id="282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FC79C-8137-46CE-BEFB-72D328F051C0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66C6-4BC6-4783-82AD-03C7208A6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0713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22EC-C3CA-4C00-BCE9-5E4CDA5BB50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93DE-B409-47E0-A207-5C0BE63C1B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5747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2DED-1096-4902-B4E8-C1DFD349F4FD}" type="datetime1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A733-4568-446B-B087-291B3D973FD0}" type="datetime1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9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EE0A-DD9C-44C3-886D-EA3F68DCF1D1}" type="datetime1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19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8765-674A-4661-824D-D77D78A9CA95}" type="datetime1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D137-F7B4-491E-B700-90FFBD712FB3}" type="datetime1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5CD1-CCFC-461F-9F24-E009D9946840}" type="datetime1">
              <a:rPr lang="nl-NL" smtClean="0"/>
              <a:t>16-12-2019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52EC-F0CC-4C3D-AD0E-42A58B20DA10}" type="datetime1">
              <a:rPr lang="nl-NL" smtClean="0"/>
              <a:t>16-12-2019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944A-3D54-472A-B4A3-99C4F7CF2395}" type="datetime1">
              <a:rPr lang="nl-NL" smtClean="0"/>
              <a:t>16-12-2019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5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744F-8DEC-4A4E-B5B4-AB2BA5FFE8F0}" type="datetime1">
              <a:rPr lang="nl-NL" smtClean="0"/>
              <a:t>16-12-2019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77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6AEF-CD16-46FC-AD28-99304AE70376}" type="datetime1">
              <a:rPr lang="nl-NL" smtClean="0"/>
              <a:t>16-12-2019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78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5F18AA1-9F36-48D5-A6C9-A1FA14695E34}" type="datetime1">
              <a:rPr lang="nl-NL" smtClean="0"/>
              <a:t>16-12-2019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4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340-A092-42D0-9820-76E7994F95A0}" type="datetime1">
              <a:rPr lang="nl-NL" smtClean="0"/>
              <a:t>16-12-2019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Mart van der Linden 2020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2BABCBF-FBAC-4FB2-A3D8-D4CD477C044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gps.n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s-tracks.nl/" TargetMode="External"/><Relationship Id="rId2" Type="http://schemas.openxmlformats.org/officeDocument/2006/relationships/hyperlink" Target="http://www.routeyo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torroutes.net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92" y="307907"/>
            <a:ext cx="5877333" cy="52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079" y="37344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Gebruikerservaringen </a:t>
            </a:r>
            <a:r>
              <a:rPr lang="nl-N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rider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8" y="1302551"/>
            <a:ext cx="8345565" cy="2995129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400" b="1" dirty="0" smtClean="0">
                <a:solidFill>
                  <a:srgbClr val="00B0F0"/>
                </a:solidFill>
              </a:rPr>
              <a:t>     </a:t>
            </a:r>
            <a:r>
              <a:rPr lang="nl-NL" sz="2400" b="1" u="sng" dirty="0" smtClean="0"/>
              <a:t>Ervaringen van Peer </a:t>
            </a:r>
          </a:p>
          <a:p>
            <a:pPr fontAlgn="b"/>
            <a:r>
              <a:rPr lang="nl-NL" sz="2400" dirty="0"/>
              <a:t> </a:t>
            </a:r>
            <a:r>
              <a:rPr lang="nl-NL" sz="2400" dirty="0" smtClean="0"/>
              <a:t> </a:t>
            </a:r>
            <a:r>
              <a:rPr lang="nl-NL" dirty="0" smtClean="0"/>
              <a:t>stevige </a:t>
            </a:r>
            <a:r>
              <a:rPr lang="nl-NL" dirty="0"/>
              <a:t>eenvoudige basis op het stuur</a:t>
            </a:r>
          </a:p>
          <a:p>
            <a:pPr fontAlgn="b"/>
            <a:r>
              <a:rPr lang="nl-NL" dirty="0"/>
              <a:t>-stevig apparaat, kan tegen een stootje</a:t>
            </a:r>
          </a:p>
          <a:p>
            <a:pPr fontAlgn="b"/>
            <a:r>
              <a:rPr lang="nl-NL" dirty="0"/>
              <a:t>-kaart update proces zeer </a:t>
            </a:r>
            <a:r>
              <a:rPr lang="nl-NL" dirty="0" smtClean="0"/>
              <a:t>eenvoudig en snel</a:t>
            </a:r>
            <a:endParaRPr lang="nl-NL" dirty="0"/>
          </a:p>
          <a:p>
            <a:pPr fontAlgn="b"/>
            <a:r>
              <a:rPr lang="nl-NL" dirty="0"/>
              <a:t>-helder scherm</a:t>
            </a:r>
          </a:p>
          <a:p>
            <a:pPr fontAlgn="b"/>
            <a:r>
              <a:rPr lang="nl-NL" dirty="0"/>
              <a:t>-snel rekenen</a:t>
            </a:r>
          </a:p>
          <a:p>
            <a:pPr fontAlgn="b"/>
            <a:r>
              <a:rPr lang="nl-NL" dirty="0"/>
              <a:t>-koppeling via telefoon voor verkeersinfo zeer compleet</a:t>
            </a:r>
          </a:p>
          <a:p>
            <a:pPr fontAlgn="b"/>
            <a:r>
              <a:rPr lang="nl-NL" dirty="0"/>
              <a:t>-voortgangsbalk rechterkant scherm zeer prettig, bv tankstations die eraan komen.</a:t>
            </a:r>
          </a:p>
          <a:p>
            <a:pPr marL="0" indent="0" fontAlgn="b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 fontAlgn="b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0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Gebruikerservaringen </a:t>
            </a:r>
            <a:r>
              <a:rPr lang="nl-N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rider</a:t>
            </a:r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nl-N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2892" y="1853754"/>
            <a:ext cx="10829108" cy="5612976"/>
          </a:xfrm>
        </p:spPr>
        <p:txBody>
          <a:bodyPr>
            <a:normAutofit fontScale="40000" lnSpcReduction="20000"/>
          </a:bodyPr>
          <a:lstStyle/>
          <a:p>
            <a:pPr fontAlgn="b"/>
            <a:r>
              <a:rPr lang="nl-NL" sz="5000" dirty="0" smtClean="0"/>
              <a:t>bij </a:t>
            </a:r>
            <a:r>
              <a:rPr lang="nl-NL" sz="5000" dirty="0"/>
              <a:t>mondelinge instructies </a:t>
            </a:r>
            <a:r>
              <a:rPr lang="nl-NL" sz="5000" dirty="0" smtClean="0"/>
              <a:t>wordt </a:t>
            </a:r>
            <a:r>
              <a:rPr lang="nl-NL" sz="5000" dirty="0"/>
              <a:t>er te veel, te vaak voorgelezen</a:t>
            </a:r>
          </a:p>
          <a:p>
            <a:pPr fontAlgn="b"/>
            <a:r>
              <a:rPr lang="nl-NL" sz="5000" dirty="0" smtClean="0"/>
              <a:t>aanraakgevoeligheid </a:t>
            </a:r>
            <a:r>
              <a:rPr lang="nl-NL" sz="5000" dirty="0"/>
              <a:t>scherm instelbaar maar een tikkie lastig</a:t>
            </a:r>
          </a:p>
          <a:p>
            <a:pPr fontAlgn="b"/>
            <a:r>
              <a:rPr lang="nl-NL" sz="5000" dirty="0" err="1" smtClean="0"/>
              <a:t>MyDrive</a:t>
            </a:r>
            <a:r>
              <a:rPr lang="nl-NL" sz="5000" dirty="0" smtClean="0"/>
              <a:t> </a:t>
            </a:r>
            <a:r>
              <a:rPr lang="nl-NL" sz="5000" dirty="0"/>
              <a:t>TomTom niet de snelste </a:t>
            </a:r>
            <a:r>
              <a:rPr lang="nl-NL" sz="5000" dirty="0" smtClean="0"/>
              <a:t>routeplanner</a:t>
            </a:r>
          </a:p>
          <a:p>
            <a:pPr marL="0" indent="0" fontAlgn="b">
              <a:buNone/>
            </a:pPr>
            <a:r>
              <a:rPr lang="nl-NL" sz="5000" b="1" dirty="0"/>
              <a:t> </a:t>
            </a:r>
            <a:r>
              <a:rPr lang="nl-NL" sz="5000" b="1" dirty="0" smtClean="0"/>
              <a:t> Ervaringen van Mart</a:t>
            </a:r>
          </a:p>
          <a:p>
            <a:pPr fontAlgn="b">
              <a:buFontTx/>
              <a:buChar char="-"/>
            </a:pPr>
            <a:r>
              <a:rPr lang="nl-NL" sz="5000" dirty="0" smtClean="0"/>
              <a:t>Robuust apparaat</a:t>
            </a:r>
          </a:p>
          <a:p>
            <a:pPr fontAlgn="b">
              <a:buFontTx/>
              <a:buChar char="-"/>
            </a:pPr>
            <a:r>
              <a:rPr lang="nl-NL" sz="5000" dirty="0" smtClean="0"/>
              <a:t>Veel info op scherm (nadering tankstation/wegafsluiting)</a:t>
            </a:r>
          </a:p>
          <a:p>
            <a:pPr fontAlgn="b">
              <a:buFontTx/>
              <a:buChar char="-"/>
            </a:pPr>
            <a:r>
              <a:rPr lang="nl-NL" sz="5000" dirty="0" smtClean="0"/>
              <a:t>Draadloos werken (route wordt automatisch vanuit de planner in de </a:t>
            </a:r>
            <a:r>
              <a:rPr lang="nl-NL" sz="5000" dirty="0" err="1" smtClean="0"/>
              <a:t>rider</a:t>
            </a:r>
            <a:r>
              <a:rPr lang="nl-NL" sz="5000" dirty="0" smtClean="0"/>
              <a:t> geladen)</a:t>
            </a:r>
          </a:p>
          <a:p>
            <a:pPr fontAlgn="b">
              <a:buFontTx/>
              <a:buChar char="-"/>
            </a:pPr>
            <a:r>
              <a:rPr lang="nl-NL" sz="5000" dirty="0" smtClean="0"/>
              <a:t>Zoekt zelf een alternatief bij b.v. een wegafsluiting</a:t>
            </a:r>
          </a:p>
          <a:p>
            <a:pPr fontAlgn="b">
              <a:buFontTx/>
              <a:buChar char="-"/>
            </a:pPr>
            <a:r>
              <a:rPr lang="nl-NL" sz="5000" dirty="0" smtClean="0"/>
              <a:t>Niet te opvallende , stevige bevestiging</a:t>
            </a:r>
          </a:p>
          <a:p>
            <a:pPr fontAlgn="b">
              <a:buFontTx/>
              <a:buChar char="-"/>
            </a:pPr>
            <a:r>
              <a:rPr lang="nl-NL" sz="5000" dirty="0" smtClean="0"/>
              <a:t>In- en uitzoomen erg makkelijk en snel met 2 vingers</a:t>
            </a:r>
          </a:p>
          <a:p>
            <a:pPr fontAlgn="b">
              <a:buFontTx/>
              <a:buChar char="-"/>
            </a:pPr>
            <a:endParaRPr lang="nl-NL" sz="3600" dirty="0" smtClean="0"/>
          </a:p>
          <a:p>
            <a:pPr fontAlgn="b">
              <a:buFontTx/>
              <a:buChar char="-"/>
            </a:pPr>
            <a:endParaRPr lang="nl-NL" dirty="0" smtClean="0"/>
          </a:p>
          <a:p>
            <a:pPr marL="0" indent="0" fontAlgn="b">
              <a:buNone/>
            </a:pPr>
            <a:endParaRPr lang="nl-NL" dirty="0" smtClean="0"/>
          </a:p>
          <a:p>
            <a:pPr marL="0" indent="0" fontAlgn="b">
              <a:buNone/>
            </a:pPr>
            <a:r>
              <a:rPr lang="nl-NL" sz="2400" b="1" dirty="0" smtClean="0"/>
              <a:t>-  </a:t>
            </a:r>
            <a:endParaRPr lang="nl-NL" sz="24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7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322" y="39173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Gebruikerservaringen </a:t>
            </a:r>
            <a:r>
              <a:rPr lang="nl-N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zumo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9" y="1440966"/>
            <a:ext cx="9603275" cy="34506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  </a:t>
            </a:r>
            <a:r>
              <a:rPr lang="nl-NL" b="1" dirty="0" smtClean="0"/>
              <a:t>  </a:t>
            </a:r>
            <a:r>
              <a:rPr lang="nl-NL" sz="2600" b="1" dirty="0" smtClean="0"/>
              <a:t>Ervaringen </a:t>
            </a:r>
            <a:r>
              <a:rPr lang="nl-NL" sz="2600" b="1" dirty="0"/>
              <a:t>van Theo</a:t>
            </a:r>
          </a:p>
          <a:p>
            <a:pPr>
              <a:buFontTx/>
              <a:buChar char="-"/>
            </a:pPr>
            <a:r>
              <a:rPr lang="nl-NL" sz="2600" dirty="0" err="1" smtClean="0"/>
              <a:t>Zumo</a:t>
            </a:r>
            <a:r>
              <a:rPr lang="nl-NL" sz="2600" dirty="0" smtClean="0"/>
              <a:t> 660 verdient bij de meeste de voorkeur boven de 395/396</a:t>
            </a:r>
          </a:p>
          <a:p>
            <a:pPr>
              <a:buFontTx/>
              <a:buChar char="-"/>
            </a:pPr>
            <a:r>
              <a:rPr lang="nl-NL" sz="2600" dirty="0" smtClean="0"/>
              <a:t>Over de nieuwe 595 is nog niet veel bekend vanuit de praktijk</a:t>
            </a:r>
          </a:p>
          <a:p>
            <a:pPr>
              <a:buFontTx/>
              <a:buChar char="-"/>
            </a:pPr>
            <a:r>
              <a:rPr lang="nl-NL" sz="2600" dirty="0" smtClean="0"/>
              <a:t>Advies Theo: Kies je voor GARMIN, zoek dan naar een gebruikte 660!</a:t>
            </a:r>
          </a:p>
          <a:p>
            <a:pPr marL="0" indent="0">
              <a:buNone/>
            </a:pPr>
            <a:r>
              <a:rPr lang="nl-NL" sz="2600" dirty="0"/>
              <a:t> </a:t>
            </a:r>
            <a:r>
              <a:rPr lang="nl-NL" sz="2600" dirty="0" smtClean="0"/>
              <a:t>  </a:t>
            </a:r>
            <a:r>
              <a:rPr lang="nl-NL" sz="2600" b="1" u="sng" dirty="0" smtClean="0"/>
              <a:t>Ervaringen van Jan</a:t>
            </a:r>
          </a:p>
          <a:p>
            <a:pPr marL="0" indent="0">
              <a:buNone/>
            </a:pPr>
            <a:r>
              <a:rPr lang="nl-NL" sz="2600" dirty="0" smtClean="0"/>
              <a:t>- Stuur- en autobevestiging (buis) meegeleverd. Wil men hem op een andere plaats     monteren dan is de voorlichting van </a:t>
            </a:r>
            <a:r>
              <a:rPr lang="nl-NL" sz="2600" dirty="0" err="1" smtClean="0"/>
              <a:t>Waypoint</a:t>
            </a:r>
            <a:r>
              <a:rPr lang="nl-NL" sz="2600" dirty="0" smtClean="0"/>
              <a:t> ‘aan de magere kant’.</a:t>
            </a:r>
          </a:p>
          <a:p>
            <a:pPr>
              <a:buFontTx/>
              <a:buChar char="-"/>
            </a:pPr>
            <a:r>
              <a:rPr lang="nl-NL" sz="2600" dirty="0" smtClean="0"/>
              <a:t>Apparatuur ziet er minder robuust uit als wordt gesuggereerd (vergelijk Rider!)</a:t>
            </a:r>
          </a:p>
          <a:p>
            <a:pPr>
              <a:buFontTx/>
              <a:buChar char="-"/>
            </a:pPr>
            <a:endParaRPr lang="nl-NL" sz="26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4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Gebruikerservaringen </a:t>
            </a:r>
            <a:r>
              <a:rPr lang="nl-N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zumo</a:t>
            </a:r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237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nl-NL" dirty="0" smtClean="0"/>
              <a:t>Ook de 396 heeft </a:t>
            </a:r>
            <a:r>
              <a:rPr lang="nl-NL" dirty="0" err="1" smtClean="0"/>
              <a:t>WiFi</a:t>
            </a:r>
            <a:r>
              <a:rPr lang="nl-NL" dirty="0" smtClean="0"/>
              <a:t> en laadt kaartupdates snel in.</a:t>
            </a:r>
          </a:p>
          <a:p>
            <a:pPr>
              <a:buFontTx/>
              <a:buChar char="-"/>
            </a:pPr>
            <a:r>
              <a:rPr lang="nl-NL" dirty="0" smtClean="0"/>
              <a:t>Afleesbaarheid van het kleine, matte, scherm in (direct) zonlicht </a:t>
            </a:r>
            <a:r>
              <a:rPr lang="nl-NL" dirty="0" smtClean="0"/>
              <a:t>is </a:t>
            </a:r>
            <a:r>
              <a:rPr lang="nl-NL" dirty="0" smtClean="0"/>
              <a:t>slecht </a:t>
            </a:r>
          </a:p>
          <a:p>
            <a:pPr>
              <a:buFontTx/>
              <a:buChar char="-"/>
            </a:pPr>
            <a:r>
              <a:rPr lang="nl-NL" dirty="0" smtClean="0"/>
              <a:t>De rekensnelheid alsmede de bluetooth telefoon verbinding is goed, evenals de rijbaanaanduiding en indicatie van de toegestane maximale snelheid</a:t>
            </a:r>
          </a:p>
          <a:p>
            <a:pPr>
              <a:buFontTx/>
              <a:buChar char="-"/>
            </a:pPr>
            <a:r>
              <a:rPr lang="nl-NL" dirty="0" smtClean="0"/>
              <a:t>Er is geen voortgangsbalk (Rider), doch tankstations e.d. zijn goed te vinden</a:t>
            </a:r>
          </a:p>
          <a:p>
            <a:pPr>
              <a:buFontTx/>
              <a:buChar char="-"/>
            </a:pPr>
            <a:r>
              <a:rPr lang="nl-NL" dirty="0" smtClean="0"/>
              <a:t>Aanraakgevoeligheid van het scherm is NIET instelbaar, waardoor de bediening met (dikke) handschoenen moeilijk is.</a:t>
            </a:r>
          </a:p>
          <a:p>
            <a:pPr>
              <a:buFontTx/>
              <a:buChar char="-"/>
            </a:pPr>
            <a:r>
              <a:rPr lang="nl-NL" dirty="0" smtClean="0"/>
              <a:t>De velden zijn te klein, waardoor je makkelijk fouten maakt.. Je kunt wel vergroten, maar dan moet je steeds switchen tussen 2 schermen. </a:t>
            </a:r>
          </a:p>
          <a:p>
            <a:pPr>
              <a:buFontTx/>
              <a:buChar char="-"/>
            </a:pPr>
            <a:r>
              <a:rPr lang="nl-NL" dirty="0" smtClean="0"/>
              <a:t>Vaak duurt het een paar kilometer voordat een juiste satelliet is gevonden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2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Gebruikerservaringen </a:t>
            </a:r>
            <a:r>
              <a:rPr lang="nl-N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zumo</a:t>
            </a:r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Bij overschrijding van het aantal routepunten (23) wordt de route automatisch gesplitst, wat niet voor iedereen ‘prettig’ is.</a:t>
            </a:r>
          </a:p>
          <a:p>
            <a:pPr>
              <a:buFontTx/>
              <a:buChar char="-"/>
            </a:pPr>
            <a:r>
              <a:rPr lang="nl-NL" dirty="0"/>
              <a:t>Voorspelbaarheid gedrag: op onvoorspelbare momenten </a:t>
            </a:r>
            <a:r>
              <a:rPr lang="nl-NL" dirty="0" smtClean="0"/>
              <a:t>volgt een </a:t>
            </a:r>
            <a:r>
              <a:rPr lang="nl-NL" dirty="0"/>
              <a:t>aanwijzing om van de route af te wijken om vervolgens een paar kilometer verderop weer op de route te komen.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9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9" y="37344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PROBLEMEN OPLOSSEN</a:t>
            </a:r>
            <a:br>
              <a:rPr lang="nl-N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GAAN DE SYSTEMEN HIERMEE OM?</a:t>
            </a:r>
            <a:endParaRPr lang="nl-NL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nl-NL" i="1" dirty="0" smtClean="0"/>
              <a:t>ROUTE IS GEBLOKKEERD (WEG AFGESLOTEN/ONVERHARD ETC..)</a:t>
            </a:r>
          </a:p>
          <a:p>
            <a:pPr marL="0" indent="0" algn="ctr">
              <a:buNone/>
            </a:pPr>
            <a:r>
              <a:rPr lang="nl-NL" u="sng" dirty="0" smtClean="0"/>
              <a:t>GARMIN:</a:t>
            </a:r>
            <a:r>
              <a:rPr lang="nl-NL" dirty="0" smtClean="0"/>
              <a:t> HANDMATIG OMWEG ZOEKEN (</a:t>
            </a:r>
            <a:r>
              <a:rPr lang="nl-NL" b="1" dirty="0" smtClean="0"/>
              <a:t>NIET</a:t>
            </a:r>
            <a:r>
              <a:rPr lang="nl-NL" dirty="0" smtClean="0"/>
              <a:t> LATEN HERBEREKENEN!) </a:t>
            </a:r>
          </a:p>
          <a:p>
            <a:pPr marL="0" indent="0" algn="ctr">
              <a:buNone/>
            </a:pPr>
            <a:r>
              <a:rPr lang="nl-NL" u="sng" dirty="0" smtClean="0"/>
              <a:t>TOMTOM</a:t>
            </a:r>
            <a:r>
              <a:rPr lang="nl-NL" dirty="0" smtClean="0"/>
              <a:t>: ZOEKT VANZELF ALTERNATIEF, BRENGT JE WEER OP DE ROUTE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9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6943" t="29554" r="24364" b="11875"/>
          <a:stretch/>
        </p:blipFill>
        <p:spPr>
          <a:xfrm>
            <a:off x="2834639" y="1920241"/>
            <a:ext cx="6748097" cy="4563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5028" y="647765"/>
            <a:ext cx="10698480" cy="1049235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Hulp bij het maken van een keuze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94268" y="2050616"/>
            <a:ext cx="2645229" cy="593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7030A0"/>
                </a:solidFill>
                <a:hlinkClick r:id="rId3"/>
              </a:rPr>
              <a:t>GA NAAR</a:t>
            </a:r>
            <a:r>
              <a:rPr lang="nl-NL" dirty="0" smtClean="0">
                <a:hlinkClick r:id="rId3"/>
              </a:rPr>
              <a:t>: www.mrgps.nl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4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Welke routeplanner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5652" y="2263927"/>
            <a:ext cx="9603275" cy="3771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400" b="1" dirty="0" smtClean="0"/>
              <a:t>GARMIN BASECAMP - TOM </a:t>
            </a:r>
            <a:r>
              <a:rPr lang="nl-NL" sz="2400" b="1" dirty="0" err="1" smtClean="0"/>
              <a:t>TOM</a:t>
            </a:r>
            <a:r>
              <a:rPr lang="nl-NL" sz="2400" b="1" dirty="0" smtClean="0"/>
              <a:t> MY DRIVE - KURVIGER</a:t>
            </a:r>
          </a:p>
          <a:p>
            <a:pPr marL="0" indent="0" algn="ctr">
              <a:buNone/>
            </a:pPr>
            <a:endParaRPr lang="nl-NL" b="1" dirty="0" smtClean="0"/>
          </a:p>
          <a:p>
            <a:pPr marL="0" indent="0" algn="ctr">
              <a:buNone/>
            </a:pPr>
            <a:r>
              <a:rPr lang="nl-NL" dirty="0" smtClean="0"/>
              <a:t>Het belangrijkste advies hier is: PROBEER ZE EENS! </a:t>
            </a:r>
          </a:p>
          <a:p>
            <a:pPr marL="0" indent="0" algn="ctr">
              <a:buNone/>
            </a:pPr>
            <a:r>
              <a:rPr lang="nl-NL" dirty="0" smtClean="0"/>
              <a:t>Immers, iedereen heeft niet dezelfde voorkeur!</a:t>
            </a:r>
          </a:p>
          <a:p>
            <a:pPr marL="0" indent="0" algn="ctr">
              <a:buNone/>
            </a:pPr>
            <a:r>
              <a:rPr lang="nl-NL" dirty="0" smtClean="0"/>
              <a:t>Let daarbij vooral op de gebruiksvriendelijkheid.</a:t>
            </a:r>
          </a:p>
          <a:p>
            <a:pPr marL="0" indent="0" algn="ctr">
              <a:buNone/>
            </a:pPr>
            <a:r>
              <a:rPr lang="nl-NL" dirty="0" smtClean="0"/>
              <a:t>Alle genoemde planners werken met GPX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17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01" y="4876471"/>
            <a:ext cx="2091853" cy="8116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19" y="2039987"/>
            <a:ext cx="1723833" cy="17238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31535" r="2560" b="29244"/>
          <a:stretch/>
        </p:blipFill>
        <p:spPr>
          <a:xfrm>
            <a:off x="8315569" y="3948313"/>
            <a:ext cx="3105045" cy="7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4196" y="27435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GARMIN BASECAMP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432" y="926292"/>
            <a:ext cx="8697685" cy="4890060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0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Ervaringen met </a:t>
            </a:r>
            <a:r>
              <a:rPr lang="nl-N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basecamp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De meningen hierover verschillen. Voor de één een prettig werkend programma, voor de ánder een nodeloos omslachtig systeem met té veel knoppen etc..</a:t>
            </a:r>
          </a:p>
          <a:p>
            <a:pPr>
              <a:buFontTx/>
              <a:buChar char="-"/>
            </a:pPr>
            <a:r>
              <a:rPr lang="nl-NL" dirty="0" smtClean="0"/>
              <a:t>Het kaartmateriaal: voor de meesten van ons is West-Europa voldoende. LET WEL: een uitgebreidere kaart (wereld) maakt het apparaat duurder!</a:t>
            </a:r>
          </a:p>
          <a:p>
            <a:pPr marL="0" indent="0">
              <a:buNone/>
            </a:pPr>
            <a:r>
              <a:rPr lang="nl-NL" dirty="0"/>
              <a:t> </a:t>
            </a: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8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motornavigatie</a:t>
            </a: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b="1" dirty="0" smtClean="0"/>
              <a:t>Deze presentatie bestaat uit twee onderdelen:</a:t>
            </a:r>
          </a:p>
          <a:p>
            <a:pPr marL="457200" indent="-457200" algn="ctr">
              <a:buAutoNum type="alphaUcPeriod"/>
            </a:pPr>
            <a:r>
              <a:rPr lang="nl-NL" dirty="0" smtClean="0"/>
              <a:t>De navigatie apparatuur (Garmin en TomTom)</a:t>
            </a:r>
          </a:p>
          <a:p>
            <a:pPr marL="457200" indent="-457200" algn="ctr">
              <a:buAutoNum type="alphaUcPeriod"/>
            </a:pPr>
            <a:r>
              <a:rPr lang="nl-NL" dirty="0" smtClean="0"/>
              <a:t>Het kaartmateriaal / de routeplanner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12" y="3701545"/>
            <a:ext cx="4313465" cy="22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7387" y="387361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</a:t>
            </a:r>
            <a:r>
              <a:rPr lang="nl-N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DRIVE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-1649" t="36046" r="-5260" b="-42956"/>
          <a:stretch/>
        </p:blipFill>
        <p:spPr>
          <a:xfrm>
            <a:off x="1147387" y="-5902010"/>
            <a:ext cx="11205993" cy="63002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136" t="26875" r="12217"/>
          <a:stretch/>
        </p:blipFill>
        <p:spPr>
          <a:xfrm>
            <a:off x="1451579" y="1200946"/>
            <a:ext cx="9420465" cy="44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Ervaringen met </a:t>
            </a:r>
            <a:r>
              <a:rPr lang="nl-N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-drive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Makkelijk een rondrit of route te plannen</a:t>
            </a:r>
          </a:p>
          <a:p>
            <a:r>
              <a:rPr lang="nl-NL" dirty="0" smtClean="0"/>
              <a:t>Bij opslaan wordt de route automatisch gedownload op de 550</a:t>
            </a:r>
          </a:p>
          <a:p>
            <a:r>
              <a:rPr lang="nl-NL" dirty="0" smtClean="0"/>
              <a:t>Programma reageert soms traag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7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498" y="253316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KURVIGER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721" y="1073153"/>
            <a:ext cx="8100828" cy="4554492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7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Ervaringen met </a:t>
            </a:r>
            <a:r>
              <a:rPr lang="nl-N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kurviger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Vrij nieuwe speler op de markt; enkele ervaringen tot nu toe:</a:t>
            </a:r>
          </a:p>
          <a:p>
            <a:pPr>
              <a:buFontTx/>
              <a:buChar char="-"/>
            </a:pPr>
            <a:r>
              <a:rPr lang="nl-NL" dirty="0" smtClean="0"/>
              <a:t>Routes importeren is simpel, doch men moet wennen aan de menustructuur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Dit geldt ook voor het MAKEN van een route. TRACKS en ROUTE kunnen soms verwarrend werken.</a:t>
            </a:r>
          </a:p>
          <a:p>
            <a:pPr>
              <a:buFontTx/>
              <a:buChar char="-"/>
            </a:pPr>
            <a:r>
              <a:rPr lang="nl-NL" b="1" dirty="0" smtClean="0"/>
              <a:t>VRAAG:</a:t>
            </a:r>
            <a:r>
              <a:rPr lang="nl-NL" dirty="0" smtClean="0"/>
              <a:t> Moeten we </a:t>
            </a:r>
            <a:r>
              <a:rPr lang="nl-NL" dirty="0" err="1" smtClean="0"/>
              <a:t>Kurviger</a:t>
            </a:r>
            <a:r>
              <a:rPr lang="nl-NL" dirty="0" smtClean="0"/>
              <a:t> eens een keer demonsteren? </a:t>
            </a:r>
            <a:r>
              <a:rPr lang="nl-NL" dirty="0" smtClean="0"/>
              <a:t>(Peter?)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5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OVERIGE ROUTEPLANNERS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Naast de drie hiervoor genoemde zijn er nog een aantal planners (</a:t>
            </a:r>
            <a:r>
              <a:rPr lang="nl-NL" dirty="0"/>
              <a:t>b.v. </a:t>
            </a:r>
            <a:r>
              <a:rPr lang="nl-NL" dirty="0" err="1"/>
              <a:t>Tyre</a:t>
            </a:r>
            <a:r>
              <a:rPr lang="nl-NL" dirty="0"/>
              <a:t>-Pro (betaald)</a:t>
            </a:r>
          </a:p>
          <a:p>
            <a:pPr marL="0" indent="0">
              <a:buNone/>
            </a:pPr>
            <a:r>
              <a:rPr lang="nl-NL" dirty="0" smtClean="0"/>
              <a:t>Vervolgens kun je apps downloaden. Zij richten zich op de smartphone en zijn vaak gekoppeld aan Google </a:t>
            </a:r>
            <a:r>
              <a:rPr lang="nl-NL" dirty="0" err="1" smtClean="0"/>
              <a:t>Maps</a:t>
            </a:r>
            <a:r>
              <a:rPr lang="nl-NL" dirty="0" smtClean="0"/>
              <a:t>. Daardoor moet je wel vaak de kaarten bijwerken. </a:t>
            </a:r>
          </a:p>
          <a:p>
            <a:pPr marL="0" indent="0">
              <a:buNone/>
            </a:pPr>
            <a:r>
              <a:rPr lang="nl-NL" b="1" dirty="0" smtClean="0"/>
              <a:t>Voorbeelden:</a:t>
            </a:r>
            <a:r>
              <a:rPr lang="nl-NL" dirty="0" smtClean="0"/>
              <a:t> </a:t>
            </a:r>
            <a:r>
              <a:rPr lang="nl-NL" dirty="0" err="1" smtClean="0"/>
              <a:t>Scenic</a:t>
            </a:r>
            <a:r>
              <a:rPr lang="nl-NL" dirty="0" smtClean="0"/>
              <a:t>, Here-we-Go, </a:t>
            </a:r>
            <a:r>
              <a:rPr lang="nl-NL" dirty="0" err="1" smtClean="0"/>
              <a:t>Sygic</a:t>
            </a:r>
            <a:r>
              <a:rPr lang="nl-NL" dirty="0" smtClean="0"/>
              <a:t> en Google </a:t>
            </a:r>
            <a:r>
              <a:rPr lang="nl-NL" dirty="0" err="1" smtClean="0"/>
              <a:t>maps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24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80" y="4017419"/>
            <a:ext cx="2863829" cy="16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 importeren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komt regelmatig voor dat wanneer men een route (GPX-bestand) importeert (via email of vanuit een website) dat de route niet helemaal gelijk is aan de oorspronkelijke. Oók bij dezelfde instellingen. Hier laten zowel Tom </a:t>
            </a:r>
            <a:r>
              <a:rPr lang="nl-NL" dirty="0" err="1" smtClean="0"/>
              <a:t>Tom</a:t>
            </a:r>
            <a:r>
              <a:rPr lang="nl-NL" dirty="0" smtClean="0"/>
              <a:t> als Garmin wel eens steken vallen.</a:t>
            </a:r>
          </a:p>
          <a:p>
            <a:pPr marL="0" indent="0">
              <a:buNone/>
            </a:pPr>
            <a:r>
              <a:rPr lang="nl-NL" dirty="0" smtClean="0"/>
              <a:t>Oorzaak is vaak het gebruikte kaartmateriaal. Tom </a:t>
            </a:r>
            <a:r>
              <a:rPr lang="nl-NL" dirty="0" err="1" smtClean="0"/>
              <a:t>Tom</a:t>
            </a:r>
            <a:r>
              <a:rPr lang="nl-NL" dirty="0" smtClean="0"/>
              <a:t> adviseert om de gemaakte route om te zetten in een TRACK (zichtbaar </a:t>
            </a:r>
            <a:r>
              <a:rPr lang="nl-NL" smtClean="0"/>
              <a:t>als stippellijn)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3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10004547" cy="1049235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Bestaande routes </a:t>
            </a:r>
            <a:r>
              <a:rPr lang="nl-NL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dowloaden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HET KAN OOK MAKKELIJKER</a:t>
            </a:r>
          </a:p>
          <a:p>
            <a:pPr marL="0" indent="0">
              <a:buNone/>
            </a:pPr>
            <a:r>
              <a:rPr lang="nl-NL" dirty="0" smtClean="0"/>
              <a:t>VIA ONDERSTAANDE WEBSITES KUN JE </a:t>
            </a:r>
            <a:r>
              <a:rPr lang="nl-NL" sz="2800" dirty="0" smtClean="0"/>
              <a:t>GRATIS</a:t>
            </a:r>
            <a:r>
              <a:rPr lang="nl-NL" dirty="0" smtClean="0"/>
              <a:t> MOOIE ROUTES DOWNLOADEN: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b="1" dirty="0" smtClean="0">
                <a:hlinkClick r:id="rId2"/>
              </a:rPr>
              <a:t>WWW.ROUTEYOU.COM</a:t>
            </a:r>
            <a:r>
              <a:rPr lang="nl-NL" b="1" dirty="0" smtClean="0"/>
              <a:t> </a:t>
            </a:r>
          </a:p>
          <a:p>
            <a:pPr marL="0" indent="0" algn="ctr">
              <a:buNone/>
            </a:pPr>
            <a:r>
              <a:rPr lang="nl-NL" b="1" dirty="0" smtClean="0">
                <a:hlinkClick r:id="rId3"/>
              </a:rPr>
              <a:t>WWW.GPS-TRACKS.NL</a:t>
            </a:r>
            <a:r>
              <a:rPr lang="nl-NL" b="1" dirty="0" smtClean="0"/>
              <a:t> </a:t>
            </a:r>
          </a:p>
          <a:p>
            <a:pPr marL="0" indent="0" algn="ctr">
              <a:buNone/>
            </a:pPr>
            <a:r>
              <a:rPr lang="nl-NL" b="1" dirty="0" smtClean="0">
                <a:hlinkClick r:id="rId4"/>
              </a:rPr>
              <a:t>WWW.MOTORROUTES.NET</a:t>
            </a:r>
            <a:endParaRPr lang="nl-NL" b="1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6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27</a:t>
            </a:fld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579419" y="672270"/>
            <a:ext cx="8797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Hoe interessant is de nieuwe TomTom Rider 550; wat zijn de voordelen ten opzichte van de Rider 400/410/450 en wat is er veranderd in TomTom </a:t>
            </a:r>
            <a:r>
              <a:rPr lang="nl-NL" sz="2400" b="1" dirty="0" err="1"/>
              <a:t>Mydrive</a:t>
            </a:r>
            <a:r>
              <a:rPr lang="nl-NL" sz="2400" b="1" dirty="0" smtClean="0"/>
              <a:t>? Ga naar YOU TUBE en bekijk onderstaande video</a:t>
            </a:r>
            <a:endParaRPr lang="nl-NL" sz="24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22" y="2241930"/>
            <a:ext cx="7838901" cy="44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569" y="253316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TOCH MAAR ZO?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28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376057" y="5551714"/>
            <a:ext cx="691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MART – THEO – JAN - PEER</a:t>
            </a:r>
            <a:endParaRPr lang="nl-NL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34" y="2253341"/>
            <a:ext cx="4175646" cy="2808515"/>
          </a:xfrm>
          <a:prstGeom prst="rect">
            <a:avLst/>
          </a:prstGeom>
        </p:spPr>
      </p:pic>
      <p:sp>
        <p:nvSpPr>
          <p:cNvPr id="3" name="AutoShape 2" descr="de Bruin kaartleesklem motor r rol"/>
          <p:cNvSpPr>
            <a:spLocks noChangeAspect="1" noChangeArrowheads="1"/>
          </p:cNvSpPr>
          <p:nvPr/>
        </p:nvSpPr>
        <p:spPr bwMode="auto">
          <a:xfrm>
            <a:off x="-571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4" descr="de Bruin kaartleesklem motor r rol"/>
          <p:cNvSpPr>
            <a:spLocks noChangeAspect="1" noChangeArrowheads="1"/>
          </p:cNvSpPr>
          <p:nvPr/>
        </p:nvSpPr>
        <p:spPr bwMode="auto">
          <a:xfrm>
            <a:off x="952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97" y="2253341"/>
            <a:ext cx="2809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3817" y="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GARMIN</a:t>
            </a:r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TOMTOM</a:t>
            </a:r>
            <a:endParaRPr lang="nl-N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43014" y="3113192"/>
            <a:ext cx="8637072" cy="977621"/>
          </a:xfrm>
        </p:spPr>
        <p:txBody>
          <a:bodyPr/>
          <a:lstStyle/>
          <a:p>
            <a:pPr algn="ctr"/>
            <a:r>
              <a:rPr lang="nl-NL" b="1" dirty="0" smtClean="0"/>
              <a:t>         BEPAAL ZELF JE KEUZE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49" y="3817776"/>
            <a:ext cx="3441555" cy="9986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90" y="3817776"/>
            <a:ext cx="3016159" cy="9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0810" y="777933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MODELLEN	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GARMIN ZUMO: 346-396/595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TOMTOM RIDER: 500/550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841" y="2104688"/>
            <a:ext cx="2194012" cy="14473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55" y="2104689"/>
            <a:ext cx="2128386" cy="14473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11963" r="6854" b="23082"/>
          <a:stretch/>
        </p:blipFill>
        <p:spPr>
          <a:xfrm>
            <a:off x="7132321" y="3775583"/>
            <a:ext cx="2130106" cy="1467165"/>
          </a:xfrm>
          <a:prstGeom prst="rect">
            <a:avLst/>
          </a:prstGeom>
        </p:spPr>
      </p:pic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6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6281" y="500816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(belangrijkste) VERSCHILLEN  TUSSEN DE 346/396 en de 595</a:t>
            </a:r>
            <a: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92" y="5199017"/>
            <a:ext cx="2038720" cy="63393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80060" y="2220685"/>
            <a:ext cx="11590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Verschil in kaarten: 		346 Europa/W-Europa 	595 Wereld/Europa</a:t>
            </a:r>
          </a:p>
          <a:p>
            <a:r>
              <a:rPr lang="nl-NL" sz="2400" dirty="0" err="1" smtClean="0"/>
              <a:t>Lifetime</a:t>
            </a:r>
            <a:r>
              <a:rPr lang="nl-NL" sz="2400" dirty="0" smtClean="0"/>
              <a:t> update		ja				ja</a:t>
            </a:r>
          </a:p>
          <a:p>
            <a:r>
              <a:rPr lang="nl-NL" sz="2400" dirty="0" smtClean="0"/>
              <a:t>schermgrootte:		4.3 inch			5 inch</a:t>
            </a:r>
          </a:p>
          <a:p>
            <a:r>
              <a:rPr lang="nl-NL" sz="2400" dirty="0" smtClean="0"/>
              <a:t>Telefoneren/muziek		ja				ja</a:t>
            </a:r>
          </a:p>
          <a:p>
            <a:r>
              <a:rPr lang="nl-NL" sz="2400" dirty="0" smtClean="0"/>
              <a:t>Verkeersinfo (via gsm)	ja				ja</a:t>
            </a:r>
          </a:p>
          <a:p>
            <a:r>
              <a:rPr lang="nl-NL" sz="2400" dirty="0" smtClean="0"/>
              <a:t>Ingebouwde </a:t>
            </a:r>
            <a:r>
              <a:rPr lang="nl-NL" sz="2400" dirty="0" err="1" smtClean="0"/>
              <a:t>WiFi</a:t>
            </a:r>
            <a:r>
              <a:rPr lang="nl-NL" sz="2400" dirty="0" smtClean="0"/>
              <a:t>		neen				ja</a:t>
            </a:r>
          </a:p>
          <a:p>
            <a:r>
              <a:rPr lang="nl-NL" sz="2400" dirty="0" smtClean="0"/>
              <a:t>‘Spannende’ routes		ja				ja</a:t>
            </a:r>
          </a:p>
          <a:p>
            <a:r>
              <a:rPr lang="nl-NL" sz="2400" dirty="0" smtClean="0"/>
              <a:t>Rondritten maken		ja				</a:t>
            </a:r>
            <a:r>
              <a:rPr lang="nl-NL" sz="2400" dirty="0" smtClean="0"/>
              <a:t>ja</a:t>
            </a:r>
            <a:endParaRPr lang="nl-NL" sz="2400" dirty="0" smtClean="0"/>
          </a:p>
          <a:p>
            <a:r>
              <a:rPr lang="nl-NL" sz="2400" dirty="0" smtClean="0"/>
              <a:t>Auto-kit			neen				ja </a:t>
            </a:r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>
                <a:solidFill>
                  <a:schemeClr val="bg1"/>
                </a:solidFill>
              </a:rPr>
              <a:t>Prijs:				ca. € 300,- / 350,-		ca. € 500,- /600,-	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0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9" y="253316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(belangrijkste) VERSCHILLEN  TUSSEN 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500 en de 550</a:t>
            </a:r>
            <a:endParaRPr lang="nl-N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25" y="5180691"/>
            <a:ext cx="2436133" cy="706888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291079" y="2198612"/>
            <a:ext cx="10528663" cy="465938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800" dirty="0" smtClean="0"/>
              <a:t>Verschil in kaarten:		500: West-Europa		550: Wereld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600" dirty="0" err="1" smtClean="0"/>
              <a:t>Lifetime</a:t>
            </a:r>
            <a:r>
              <a:rPr lang="nl-NL" sz="2600" dirty="0" smtClean="0"/>
              <a:t>-Update:		ja				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600" dirty="0" smtClean="0"/>
              <a:t>Updaten </a:t>
            </a:r>
            <a:r>
              <a:rPr lang="nl-NL" sz="2600" dirty="0" err="1" smtClean="0"/>
              <a:t>WiFi</a:t>
            </a:r>
            <a:r>
              <a:rPr lang="nl-NL" sz="2600" dirty="0" smtClean="0"/>
              <a:t>			ja				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600" dirty="0" smtClean="0"/>
              <a:t>Routes via </a:t>
            </a:r>
            <a:r>
              <a:rPr lang="nl-NL" sz="2600" dirty="0" err="1" smtClean="0"/>
              <a:t>WiFi</a:t>
            </a:r>
            <a:r>
              <a:rPr lang="nl-NL" sz="2600" dirty="0" smtClean="0"/>
              <a:t> </a:t>
            </a:r>
            <a:r>
              <a:rPr lang="nl-NL" sz="2600" dirty="0" err="1" smtClean="0"/>
              <a:t>verz</a:t>
            </a:r>
            <a:r>
              <a:rPr lang="nl-NL" sz="2600" dirty="0" smtClean="0"/>
              <a:t>.		ja				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600" dirty="0" smtClean="0"/>
              <a:t>Scherm kantelbaar		ja (zie afbeelding)		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600" dirty="0" smtClean="0"/>
              <a:t>Schermgrootte		4,3 inch			4,3 inch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600" dirty="0" smtClean="0"/>
              <a:t>Verkeersinfo/Flitspalen	Abonnement			</a:t>
            </a:r>
            <a:r>
              <a:rPr lang="nl-NL" sz="2600" dirty="0" err="1" smtClean="0"/>
              <a:t>Lifetime</a:t>
            </a:r>
            <a:endParaRPr lang="nl-NL" sz="2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nl-NL" sz="2600" dirty="0" smtClean="0"/>
              <a:t>Touchscreen instelbaar	ja				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600" dirty="0" smtClean="0"/>
              <a:t>Kronkelroutes/rondritten	ja				ja</a:t>
            </a:r>
          </a:p>
          <a:p>
            <a:pPr marL="0" indent="0">
              <a:buNone/>
            </a:pPr>
            <a:endParaRPr lang="nl-NL" sz="2600" dirty="0" smtClean="0"/>
          </a:p>
          <a:p>
            <a:pPr marL="0" indent="0">
              <a:buNone/>
            </a:pPr>
            <a:r>
              <a:rPr lang="nl-NL" sz="2600" b="1" dirty="0" smtClean="0">
                <a:solidFill>
                  <a:schemeClr val="bg1"/>
                </a:solidFill>
              </a:rPr>
              <a:t>PRIJS				ca. €  300,-			ca. € 350,-</a:t>
            </a:r>
          </a:p>
          <a:p>
            <a:pPr marL="0" indent="0">
              <a:buNone/>
            </a:pPr>
            <a:endParaRPr lang="nl-NL" sz="2600" b="1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01" y="2909791"/>
            <a:ext cx="2062259" cy="1374839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3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94" y="373445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Bevestiging op de motor met directe 12v verbinding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272936"/>
            <a:ext cx="2731310" cy="2887385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41" y="2368133"/>
            <a:ext cx="3722916" cy="279218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376520" y="2272936"/>
            <a:ext cx="2969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rgbClr val="FF0000"/>
                </a:solidFill>
              </a:rPr>
              <a:t>LET BIJ HET AANSLUITEN ER OP DAT JE EEN PUNT PAKT, WAAR ALLÉÉN SPANNING OP STAAT ALS HET CONTACT IS INGESCHAKELD! 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11234" y="4754880"/>
            <a:ext cx="8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RIDER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7707086" y="4754880"/>
            <a:ext cx="10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ZUMO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639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praktijk (1)</a:t>
            </a:r>
            <a:endParaRPr lang="nl-N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8" y="1710062"/>
            <a:ext cx="9603275" cy="345061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nl-NL" sz="8000" b="1" dirty="0" smtClean="0"/>
              <a:t>WAT VIND </a:t>
            </a:r>
            <a:r>
              <a:rPr lang="nl-NL" sz="12800" b="1" dirty="0" smtClean="0"/>
              <a:t>JIJ</a:t>
            </a:r>
            <a:r>
              <a:rPr lang="nl-NL" sz="8000" b="1" dirty="0" smtClean="0"/>
              <a:t> BELANGRIJK?</a:t>
            </a:r>
          </a:p>
          <a:p>
            <a:pPr lvl="0"/>
            <a:r>
              <a:rPr lang="nl-NL" sz="8000" dirty="0"/>
              <a:t>Kaart van (west) Europa of wereldkaart?</a:t>
            </a:r>
          </a:p>
          <a:p>
            <a:pPr lvl="0"/>
            <a:r>
              <a:rPr lang="nl-NL" sz="8000" dirty="0" smtClean="0"/>
              <a:t>Wel of niet automatisch </a:t>
            </a:r>
            <a:r>
              <a:rPr lang="nl-NL" sz="8000" dirty="0"/>
              <a:t>updaten van kaartmateriaal via WIFI</a:t>
            </a:r>
          </a:p>
          <a:p>
            <a:pPr lvl="0"/>
            <a:r>
              <a:rPr lang="nl-NL" sz="8000" dirty="0"/>
              <a:t>Schermdiagonaal 4.3 inch </a:t>
            </a:r>
            <a:r>
              <a:rPr lang="nl-NL" sz="8000" dirty="0" smtClean="0"/>
              <a:t>of groter</a:t>
            </a:r>
            <a:endParaRPr lang="nl-NL" sz="8000" dirty="0"/>
          </a:p>
          <a:p>
            <a:pPr lvl="0"/>
            <a:r>
              <a:rPr lang="nl-NL" sz="8000" dirty="0"/>
              <a:t>Touchscreen met handschoenen goed te bedienen</a:t>
            </a:r>
          </a:p>
          <a:p>
            <a:pPr lvl="0"/>
            <a:r>
              <a:rPr lang="nl-NL" sz="8000" dirty="0"/>
              <a:t>Koppelen van smartphone aan het systeem</a:t>
            </a:r>
          </a:p>
          <a:p>
            <a:pPr lvl="0"/>
            <a:r>
              <a:rPr lang="nl-NL" sz="8000" dirty="0"/>
              <a:t>Actuele verkeersinformatie (files/afsluitingen e.d.)</a:t>
            </a:r>
          </a:p>
          <a:p>
            <a:pPr lvl="0"/>
            <a:r>
              <a:rPr lang="nl-NL" sz="8000" dirty="0"/>
              <a:t>Flitspaalwaarschuwing</a:t>
            </a:r>
          </a:p>
          <a:p>
            <a:pPr lvl="0"/>
            <a:r>
              <a:rPr lang="nl-NL" sz="8000" dirty="0" smtClean="0"/>
              <a:t>Zelf (automatisch</a:t>
            </a:r>
            <a:r>
              <a:rPr lang="nl-NL" sz="8000" dirty="0"/>
              <a:t>) </a:t>
            </a:r>
            <a:r>
              <a:rPr lang="nl-NL" sz="8000" dirty="0" smtClean="0"/>
              <a:t>routes </a:t>
            </a:r>
            <a:r>
              <a:rPr lang="nl-NL" sz="8000" dirty="0"/>
              <a:t>maken </a:t>
            </a:r>
            <a:r>
              <a:rPr lang="nl-NL" sz="8000" dirty="0" smtClean="0"/>
              <a:t>of </a:t>
            </a:r>
            <a:r>
              <a:rPr lang="nl-NL" sz="8000" dirty="0"/>
              <a:t>GPX routes </a:t>
            </a:r>
            <a:r>
              <a:rPr lang="nl-NL" sz="8000" dirty="0" smtClean="0"/>
              <a:t>(tracks</a:t>
            </a:r>
            <a:r>
              <a:rPr lang="nl-NL" sz="8000" dirty="0"/>
              <a:t>) importeren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1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praktijk </a:t>
            </a:r>
            <a:r>
              <a:rPr lang="nl-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04722" y="2159424"/>
            <a:ext cx="9603275" cy="3450613"/>
          </a:xfrm>
        </p:spPr>
        <p:txBody>
          <a:bodyPr>
            <a:noAutofit/>
          </a:bodyPr>
          <a:lstStyle/>
          <a:p>
            <a:pPr lvl="0"/>
            <a:r>
              <a:rPr lang="nl-NL" dirty="0"/>
              <a:t>Via WIFI routes op je systeem zetten</a:t>
            </a:r>
          </a:p>
          <a:p>
            <a:pPr lvl="0"/>
            <a:r>
              <a:rPr lang="nl-NL" dirty="0"/>
              <a:t>Bevestiging op de motor mét 12 volt aansluiting </a:t>
            </a:r>
          </a:p>
          <a:p>
            <a:pPr lvl="0"/>
            <a:r>
              <a:rPr lang="nl-NL" dirty="0"/>
              <a:t>Accessoires (autosteun en oplaadkabel)</a:t>
            </a:r>
          </a:p>
          <a:p>
            <a:pPr lvl="0"/>
            <a:r>
              <a:rPr lang="nl-NL" dirty="0"/>
              <a:t>Scherm goed afleesbaar (zonlicht/reflectie)</a:t>
            </a:r>
          </a:p>
          <a:p>
            <a:pPr lvl="0"/>
            <a:r>
              <a:rPr lang="nl-NL" dirty="0"/>
              <a:t>Scherm draaibaar (landscape/verticaal)</a:t>
            </a:r>
          </a:p>
          <a:p>
            <a:pPr lvl="0"/>
            <a:r>
              <a:rPr lang="nl-NL" dirty="0"/>
              <a:t>Bediening van de software (simpel of complex)</a:t>
            </a:r>
          </a:p>
          <a:p>
            <a:pPr lvl="0"/>
            <a:r>
              <a:rPr lang="nl-NL" dirty="0"/>
              <a:t>Kwaliteit van het toestel (kan het tegen een stootje?)</a:t>
            </a:r>
          </a:p>
          <a:p>
            <a:pPr lvl="0"/>
            <a:r>
              <a:rPr lang="nl-NL" dirty="0"/>
              <a:t>Prijs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BCBF-FBAC-4FB2-A3D8-D4CD477C044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405</TotalTime>
  <Words>1032</Words>
  <Application>Microsoft Office PowerPoint</Application>
  <PresentationFormat>Breedbeeld</PresentationFormat>
  <Paragraphs>178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Gill Sans MT</vt:lpstr>
      <vt:lpstr>Gallery</vt:lpstr>
      <vt:lpstr>PowerPoint-presentatie</vt:lpstr>
      <vt:lpstr>motornavigatie</vt:lpstr>
      <vt:lpstr>GARMIN OF TOMTOM</vt:lpstr>
      <vt:lpstr>DE MODELLEN </vt:lpstr>
      <vt:lpstr>DE (belangrijkste) VERSCHILLEN  TUSSEN DE 346/396 en de 595 </vt:lpstr>
      <vt:lpstr>DE (belangrijkste) VERSCHILLEN  TUSSEN DE 500 en de 550</vt:lpstr>
      <vt:lpstr>Bevestiging op de motor met directe 12v verbinding</vt:lpstr>
      <vt:lpstr>De praktijk (1)</vt:lpstr>
      <vt:lpstr>De praktijk (2)</vt:lpstr>
      <vt:lpstr>Gebruikerservaringen rider (1)</vt:lpstr>
      <vt:lpstr>Gebruikerservaringen rider (2)</vt:lpstr>
      <vt:lpstr>Gebruikerservaringen zumo (1)</vt:lpstr>
      <vt:lpstr>Gebruikerservaringen zumo (2)</vt:lpstr>
      <vt:lpstr>Gebruikerservaringen zumo (3)</vt:lpstr>
      <vt:lpstr>PROBLEMEN OPLOSSEN HOE GAAN DE SYSTEMEN HIERMEE OM?</vt:lpstr>
      <vt:lpstr>Hulp bij het maken van een keuze</vt:lpstr>
      <vt:lpstr>Welke routeplanner</vt:lpstr>
      <vt:lpstr>GARMIN BASECAMP</vt:lpstr>
      <vt:lpstr>Ervaringen met basecamp</vt:lpstr>
      <vt:lpstr>TOM TOM MY DRIVE</vt:lpstr>
      <vt:lpstr>Ervaringen met my-drive</vt:lpstr>
      <vt:lpstr>KURVIGER</vt:lpstr>
      <vt:lpstr>Ervaringen met kurviger</vt:lpstr>
      <vt:lpstr>OVERIGE ROUTEPLANNERS</vt:lpstr>
      <vt:lpstr>Route importeren</vt:lpstr>
      <vt:lpstr>Bestaande routes dowloaden</vt:lpstr>
      <vt:lpstr>PowerPoint-presentatie</vt:lpstr>
      <vt:lpstr>OF TOCH MAAR ZO?</vt:lpstr>
    </vt:vector>
  </TitlesOfParts>
  <Company>Den Spike Unattendeds 2016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martannie.vdl@gmail.com</dc:creator>
  <cp:lastModifiedBy>Mart van der Linden</cp:lastModifiedBy>
  <cp:revision>53</cp:revision>
  <dcterms:created xsi:type="dcterms:W3CDTF">2019-10-27T08:35:36Z</dcterms:created>
  <dcterms:modified xsi:type="dcterms:W3CDTF">2019-12-16T13:49:41Z</dcterms:modified>
</cp:coreProperties>
</file>