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1" r:id="rId2"/>
    <p:sldId id="257" r:id="rId3"/>
    <p:sldId id="258" r:id="rId4"/>
    <p:sldId id="259" r:id="rId5"/>
    <p:sldId id="260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C6EA"/>
    <a:srgbClr val="9EC3E7"/>
    <a:srgbClr val="96B9DB"/>
    <a:srgbClr val="1D1D1D"/>
    <a:srgbClr val="676767"/>
    <a:srgbClr val="000000"/>
    <a:srgbClr val="0C0C0C"/>
    <a:srgbClr val="B60B0A"/>
    <a:srgbClr val="E6080A"/>
    <a:srgbClr val="040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40"/>
    <p:restoredTop sz="94592"/>
  </p:normalViewPr>
  <p:slideViewPr>
    <p:cSldViewPr snapToGrid="0">
      <p:cViewPr varScale="1">
        <p:scale>
          <a:sx n="209" d="100"/>
          <a:sy n="209" d="100"/>
        </p:scale>
        <p:origin x="23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3" d="100"/>
        <a:sy n="53" d="100"/>
      </p:scale>
      <p:origin x="0" y="0"/>
    </p:cViewPr>
  </p:sorterViewPr>
  <p:notesViewPr>
    <p:cSldViewPr snapToGrid="0">
      <p:cViewPr varScale="1">
        <p:scale>
          <a:sx n="167" d="100"/>
          <a:sy n="167" d="100"/>
        </p:scale>
        <p:origin x="603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9D3CD042-0EE2-3D75-AC19-EF6518833C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E726193-206B-06FA-D174-0E5E586D27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40AE6D-8E58-F24E-88DF-591399B54DEA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441FB63-4ABB-92D9-59BE-D75AB984AA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B768DEF-8FB6-B95F-6194-E92DB86E4F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CFC9E-5400-AB47-AF01-8731F283A10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177654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7DC1C1-9DC2-AB4F-8579-1E6E83290F32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790EF-1076-9745-9AD2-3CFA971082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2076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9790EF-1076-9745-9AD2-3CFA971082A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7797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7271191"/>
      </p:ext>
    </p:extLst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3831420"/>
      </p:ext>
    </p:extLst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014967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3641976"/>
      </p:ext>
    </p:extLst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0528293"/>
      </p:ext>
    </p:extLst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5655030"/>
      </p:ext>
    </p:extLst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0896702"/>
      </p:ext>
    </p:extLst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199224"/>
      </p:ext>
    </p:extLst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9244538"/>
      </p:ext>
    </p:extLst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1894574"/>
      </p:ext>
    </p:extLst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7473897"/>
      </p:ext>
    </p:extLst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chemeClr val="tx2">
                <a:lumMod val="10000"/>
                <a:lumOff val="90000"/>
              </a:schemeClr>
            </a:gs>
            <a:gs pos="75000">
              <a:schemeClr val="accent1">
                <a:lumMod val="45000"/>
                <a:lumOff val="55000"/>
              </a:schemeClr>
            </a:gs>
            <a:gs pos="100000">
              <a:srgbClr val="79D4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5379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329EE5A8-368A-FC11-19CF-0E0C523824BD}"/>
              </a:ext>
            </a:extLst>
          </p:cNvPr>
          <p:cNvSpPr txBox="1"/>
          <p:nvPr/>
        </p:nvSpPr>
        <p:spPr>
          <a:xfrm>
            <a:off x="2459421" y="2282848"/>
            <a:ext cx="47484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Onderweg-reparatie</a:t>
            </a:r>
          </a:p>
          <a:p>
            <a:pPr algn="ctr"/>
            <a:r>
              <a:rPr lang="nl-NL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 tubeless motorfietsbanden</a:t>
            </a:r>
          </a:p>
        </p:txBody>
      </p:sp>
    </p:spTree>
    <p:extLst>
      <p:ext uri="{BB962C8B-B14F-4D97-AF65-F5344CB8AC3E}">
        <p14:creationId xmlns:p14="http://schemas.microsoft.com/office/powerpoint/2010/main" val="2448950791"/>
      </p:ext>
    </p:extLst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4A4FE302-BDE3-FD85-9181-0B2B80B81790}"/>
              </a:ext>
            </a:extLst>
          </p:cNvPr>
          <p:cNvSpPr txBox="1"/>
          <p:nvPr/>
        </p:nvSpPr>
        <p:spPr>
          <a:xfrm>
            <a:off x="505602" y="308840"/>
            <a:ext cx="85917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 zijn </a:t>
            </a:r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twee hoofdtypen </a:t>
            </a:r>
            <a:r>
              <a:rPr lang="nl-NL" sz="220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pluggen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die gebruikt kunnen worden</a:t>
            </a:r>
            <a:endParaRPr lang="nl-NL" sz="2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42C0DA5B-6A29-7C18-9467-571A11E60984}"/>
              </a:ext>
            </a:extLst>
          </p:cNvPr>
          <p:cNvSpPr txBox="1"/>
          <p:nvPr/>
        </p:nvSpPr>
        <p:spPr>
          <a:xfrm>
            <a:off x="505602" y="842328"/>
            <a:ext cx="889695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2200" b="1" i="0" u="sng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Touwpluggen (string </a:t>
            </a:r>
            <a:r>
              <a:rPr lang="nl-NL" sz="2200" b="1" i="0" u="sng" strike="noStrike" dirty="0" err="1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plugs</a:t>
            </a:r>
            <a:r>
              <a:rPr lang="nl-NL" sz="2200" b="1" i="0" u="sng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Dit zijn </a:t>
            </a:r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kleverige rubberen slierten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(lijkt op teerachtig touwtje) die je met een </a:t>
            </a:r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insteektool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in het gat duwt</a:t>
            </a:r>
          </a:p>
          <a:p>
            <a:pPr algn="l"/>
            <a:endParaRPr lang="nl-NL" sz="1000" i="0" u="none" strike="noStrike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Werkwijze: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 haalt de spijker of schroef eruit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 gebruikt een </a:t>
            </a:r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vijl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om het gat schoon te maken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 duwt de </a:t>
            </a:r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touwplug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erin met de tool, laat een stukje uitsteken, en snijdt het overtollige af</a:t>
            </a:r>
          </a:p>
          <a:p>
            <a:pPr algn="l"/>
            <a:endParaRPr lang="nl-NL" sz="1000" b="1" i="0" u="none" strike="noStrike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Voordelen:</a:t>
            </a:r>
            <a:endParaRPr lang="nl-NL" sz="2200" b="0" i="0" u="none" strike="noStrike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Goedkoop en snel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Werkt goed onderweg als noodreparatie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nl-NL" sz="1000" b="0" i="0" u="none" strike="noStrike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Nadelen:</a:t>
            </a:r>
            <a:endParaRPr lang="nl-NL" sz="2200" b="0" i="0" u="none" strike="noStrike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Niet altijd 100% luchtdicht of duurzaam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Kan na verloop van tijd loskomen</a:t>
            </a:r>
          </a:p>
          <a:p>
            <a:pPr algn="l"/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👉 Dit is het type dat het vaakst in </a:t>
            </a:r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universele reparatiesetjes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zit</a:t>
            </a:r>
            <a:endParaRPr lang="nl-NL" sz="2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936164"/>
      </p:ext>
    </p:extLst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703C60BC-1FEC-A5B8-2129-A91B05783C52}"/>
              </a:ext>
            </a:extLst>
          </p:cNvPr>
          <p:cNvSpPr txBox="1"/>
          <p:nvPr/>
        </p:nvSpPr>
        <p:spPr>
          <a:xfrm>
            <a:off x="483255" y="335845"/>
            <a:ext cx="917154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2200" b="1" i="0" u="sng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Paraplu-pluggen (</a:t>
            </a:r>
            <a:r>
              <a:rPr lang="nl-NL" sz="2200" b="1" i="0" u="sng" strike="noStrike" dirty="0" err="1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mushroom</a:t>
            </a:r>
            <a:r>
              <a:rPr lang="nl-NL" sz="2200" b="1" i="0" u="sng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200" b="1" i="0" u="sng" strike="noStrike" dirty="0" err="1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plugs</a:t>
            </a:r>
            <a:r>
              <a:rPr lang="nl-NL" sz="2200" b="1" i="0" u="sng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Deze plug heeft een </a:t>
            </a:r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kopje als een paraplu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(of </a:t>
            </a:r>
            <a:r>
              <a:rPr lang="nl-NL" sz="2200" b="0" i="0" u="none" strike="noStrike" dirty="0" err="1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paddestoel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en een </a:t>
            </a:r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steel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die door het gat wordt getrokken</a:t>
            </a:r>
          </a:p>
          <a:p>
            <a:pPr algn="l"/>
            <a:endParaRPr lang="nl-NL" sz="1000" b="0" i="0" u="none" strike="noStrike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Werkwijze:</a:t>
            </a:r>
            <a:endParaRPr lang="nl-NL" sz="2200" b="0" i="0" u="none" strike="noStrike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kop (paraplu) komt aan de </a:t>
            </a:r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binnenkant van de band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te liggen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steel vult het lek op en sluit het gat luchtdicht af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 gebruikt hiervoor een speciaal </a:t>
            </a:r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inbrengapparaat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nl-NL" sz="1000" b="0" i="0" u="none" strike="noStrike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Voordelen:</a:t>
            </a:r>
            <a:endParaRPr lang="nl-NL" sz="2200" b="0" i="0" u="none" strike="noStrike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Beter afgesloten dan touwpluggen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Minder kans dat de plug eruit schiet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Vaak lucht- en </a:t>
            </a:r>
            <a:r>
              <a:rPr lang="nl-NL" sz="2200" b="0" i="0" u="none" strike="noStrike" dirty="0" err="1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drukvast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genoeg om als </a:t>
            </a:r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semipermanente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1" algn="l"/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reparatie te gelden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nl-NL" sz="1000" b="0" i="0" u="none" strike="noStrike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Nadelen:</a:t>
            </a:r>
            <a:endParaRPr lang="nl-NL" sz="2200" b="0" i="0" u="none" strike="noStrike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Duurder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Werkt minder goed bij grote of onregelmatige gaten</a:t>
            </a:r>
          </a:p>
        </p:txBody>
      </p:sp>
    </p:spTree>
    <p:extLst>
      <p:ext uri="{BB962C8B-B14F-4D97-AF65-F5344CB8AC3E}">
        <p14:creationId xmlns:p14="http://schemas.microsoft.com/office/powerpoint/2010/main" val="196398754"/>
      </p:ext>
    </p:extLst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91B7173D-D057-776C-493C-CDFE87339919}"/>
              </a:ext>
            </a:extLst>
          </p:cNvPr>
          <p:cNvSpPr txBox="1"/>
          <p:nvPr/>
        </p:nvSpPr>
        <p:spPr>
          <a:xfrm>
            <a:off x="425859" y="464078"/>
            <a:ext cx="911090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Voorbeelden van paraplusets</a:t>
            </a:r>
          </a:p>
          <a:p>
            <a:endParaRPr lang="nl-NL" sz="2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 &amp; Go Pocket </a:t>
            </a:r>
            <a:r>
              <a:rPr lang="nl-NL" sz="2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Tire</a:t>
            </a: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Plugger: Een vrij professionele kit speciaal voor motorbanden, met paddenstoel-pluggen. Richtprijs ca. €55,50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Dynaplug</a:t>
            </a: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Quick </a:t>
            </a:r>
            <a:r>
              <a:rPr lang="nl-NL" sz="2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Motorcycle</a:t>
            </a: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Tire</a:t>
            </a: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Puncture</a:t>
            </a: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Repair</a:t>
            </a: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Premium merk, motorfietsgericht Richtprijs ongeveer €50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GrandPitstop</a:t>
            </a: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Mushroom</a:t>
            </a: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Plug Kit Tubeless Motor/Auto: Een kit die zowel voor motor als auto gebruikt kan worden, prijs ~ €60,00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Givi</a:t>
            </a: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S450 Tubeless </a:t>
            </a:r>
            <a:r>
              <a:rPr lang="nl-NL" sz="2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Reparatieset</a:t>
            </a: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Motor: Merk speciaal voor motoraccessoires, prijs ~ €38,00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Horizon HMR </a:t>
            </a:r>
            <a:r>
              <a:rPr lang="nl-NL" sz="2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bandenreparatieset</a:t>
            </a: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Dit pakket bevat 15 </a:t>
            </a:r>
            <a:r>
              <a:rPr lang="nl-NL" sz="2200" b="0" i="0" u="none" strike="noStrike" dirty="0" err="1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paddestoelvormige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rubberen pluggen en is ook geschikt voor tubeless autobanden. Prijs ca. </a:t>
            </a: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€55,00</a:t>
            </a:r>
          </a:p>
          <a:p>
            <a:endParaRPr lang="nl-NL" sz="2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NB Los van deze sets, zorg er ook voor dat je </a:t>
            </a:r>
            <a:r>
              <a:rPr lang="nl-NL" sz="2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een 12V Compressor </a:t>
            </a: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 je hebt om na de reparatie je band weer op te pompen</a:t>
            </a:r>
          </a:p>
        </p:txBody>
      </p:sp>
    </p:spTree>
    <p:extLst>
      <p:ext uri="{BB962C8B-B14F-4D97-AF65-F5344CB8AC3E}">
        <p14:creationId xmlns:p14="http://schemas.microsoft.com/office/powerpoint/2010/main" val="1374153188"/>
      </p:ext>
    </p:extLst>
  </p:cSld>
  <p:clrMapOvr>
    <a:masterClrMapping/>
  </p:clrMapOvr>
  <p:transition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2737F033-8EC8-F7DB-E869-1EC442822545}"/>
              </a:ext>
            </a:extLst>
          </p:cNvPr>
          <p:cNvSpPr txBox="1"/>
          <p:nvPr/>
        </p:nvSpPr>
        <p:spPr>
          <a:xfrm>
            <a:off x="447995" y="472542"/>
            <a:ext cx="900528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2200" b="1" i="0" u="sng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Waar op te letten bij aankoop</a:t>
            </a:r>
          </a:p>
          <a:p>
            <a:pPr algn="l"/>
            <a:endParaRPr lang="nl-NL" sz="2200" b="1" i="0" u="none" strike="noStrike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Speciaal voor motorbanden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Motorbanden krijgen veel meer stress dan fietsbanden of auto’s — hoge snelheden, bochten, temperatuur Zorg dat de kit daarvoor geschikt is</a:t>
            </a:r>
          </a:p>
          <a:p>
            <a:pPr algn="l"/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Plug-type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Zoek expliciet naar “</a:t>
            </a:r>
            <a:r>
              <a:rPr lang="nl-NL" sz="2200" b="0" i="0" u="none" strike="noStrike" dirty="0" err="1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mushroom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plug”, “paddenstoel plug”, “</a:t>
            </a:r>
            <a:r>
              <a:rPr lang="nl-NL" sz="2200" b="0" i="0" u="none" strike="noStrike" dirty="0" err="1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mushroom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200" b="0" i="0" u="none" strike="noStrike" dirty="0" err="1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 — dat is het type dat intern goed afsluit</a:t>
            </a:r>
          </a:p>
          <a:p>
            <a:pPr algn="l"/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Complete kit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Een goede set bevat gereedschap (rasp/sonde), inbreng-apparaat, de pluggen zelf</a:t>
            </a:r>
          </a:p>
          <a:p>
            <a:pPr algn="l"/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Pluggrootte &amp; aantal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Hoeveel gaten kun je repareren met de set? Hoe groot mag het gat zijn (diameter) dat de kit aankan?</a:t>
            </a:r>
          </a:p>
          <a:p>
            <a:pPr algn="l"/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Garantie/advies fabrikant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Sommige bandenfabrikanten adviseren of beperken reparaties via pluggen — check je bandmerk</a:t>
            </a:r>
          </a:p>
          <a:p>
            <a:pPr algn="l"/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Prijs </a:t>
            </a:r>
            <a:r>
              <a:rPr lang="nl-NL" sz="2200" b="1" i="0" u="none" strike="noStrike" dirty="0" err="1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kwaliteit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Er zijn sets vanaf €20 voor simpel universeel tot €60+ voor premium </a:t>
            </a:r>
          </a:p>
          <a:p>
            <a:pPr algn="l"/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Gebruik onderweg </a:t>
            </a:r>
            <a:r>
              <a:rPr lang="nl-NL" sz="2200" b="1" i="0" u="none" strike="noStrike" dirty="0" err="1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  <a:r>
              <a:rPr lang="nl-NL" sz="2200" b="1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permanente reparatie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Sommige pluggen zijn meer “voor </a:t>
            </a:r>
            <a:r>
              <a:rPr lang="nl-NL" sz="2200" b="0" i="0" u="none" strike="noStrike" dirty="0" err="1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nood”;andere</a:t>
            </a:r>
            <a:r>
              <a:rPr lang="nl-NL" sz="2200" b="0" i="0" u="none" strike="noStrike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zijn geschikt voor permanente oplossing</a:t>
            </a:r>
          </a:p>
          <a:p>
            <a:endParaRPr lang="nl-NL" sz="2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963121"/>
      </p:ext>
    </p:extLst>
  </p:cSld>
  <p:clrMapOvr>
    <a:masterClrMapping/>
  </p:clrMapOvr>
  <p:transition>
    <p:wipe/>
  </p:transition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th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2305</TotalTime>
  <Words>514</Words>
  <Application>Microsoft Macintosh PowerPoint</Application>
  <PresentationFormat>A4 (210 x 297 mm)</PresentationFormat>
  <Paragraphs>55</Paragraphs>
  <Slides>5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Brend Breve</dc:creator>
  <cp:lastModifiedBy>Brend Breve</cp:lastModifiedBy>
  <cp:revision>149</cp:revision>
  <cp:lastPrinted>2025-11-05T15:30:11Z</cp:lastPrinted>
  <dcterms:created xsi:type="dcterms:W3CDTF">2025-04-08T15:29:09Z</dcterms:created>
  <dcterms:modified xsi:type="dcterms:W3CDTF">2025-11-05T15:30:15Z</dcterms:modified>
</cp:coreProperties>
</file>